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29" autoAdjust="0"/>
  </p:normalViewPr>
  <p:slideViewPr>
    <p:cSldViewPr>
      <p:cViewPr varScale="1">
        <p:scale>
          <a:sx n="57" d="100"/>
          <a:sy n="57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44C37-57AD-45DA-84F9-C2607A3367E3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A43C6-456C-4946-B56A-9B65D8983961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L’équipe d’intervenants dans le projet de conversion à l’ammoniac </a:t>
            </a:r>
            <a:r>
              <a:rPr lang="fr-CA" baseline="0" dirty="0" smtClean="0"/>
              <a:t>du système frigorifique des arénas de la Ville de Montréal. «De gauche à droite»</a:t>
            </a:r>
          </a:p>
          <a:p>
            <a:r>
              <a:rPr lang="fr-CA" baseline="0" dirty="0" smtClean="0"/>
              <a:t>Jacques Lavoie, Costas Labos, Luc Fortin, Michel Laroche, Guy </a:t>
            </a:r>
            <a:r>
              <a:rPr lang="fr-CA" baseline="0" dirty="0" err="1" smtClean="0"/>
              <a:t>Lortie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Dominic</a:t>
            </a:r>
            <a:r>
              <a:rPr lang="fr-CA" baseline="0" dirty="0" smtClean="0"/>
              <a:t> </a:t>
            </a:r>
            <a:r>
              <a:rPr lang="fr-CA" baseline="0" dirty="0" err="1" smtClean="0"/>
              <a:t>Plourde</a:t>
            </a:r>
            <a:r>
              <a:rPr lang="fr-CA" baseline="0" dirty="0" smtClean="0"/>
              <a:t>, Patrick </a:t>
            </a:r>
            <a:r>
              <a:rPr lang="fr-CA" baseline="0" dirty="0" err="1" smtClean="0"/>
              <a:t>Plourde</a:t>
            </a:r>
            <a:r>
              <a:rPr lang="fr-CA" baseline="0" dirty="0" smtClean="0"/>
              <a:t>, Claude Dumas, </a:t>
            </a:r>
          </a:p>
          <a:p>
            <a:r>
              <a:rPr lang="fr-CA" baseline="0" dirty="0" smtClean="0"/>
              <a:t>Jean </a:t>
            </a:r>
            <a:r>
              <a:rPr lang="fr-CA" baseline="0" dirty="0" err="1" smtClean="0"/>
              <a:t>DeSerres</a:t>
            </a:r>
            <a:r>
              <a:rPr lang="fr-CA" baseline="0" dirty="0" smtClean="0"/>
              <a:t>, Luc Lefebvre, Bertrand Plante, Lucie </a:t>
            </a:r>
            <a:r>
              <a:rPr lang="fr-CA" baseline="0" dirty="0" err="1" smtClean="0"/>
              <a:t>Lanthier</a:t>
            </a:r>
            <a:r>
              <a:rPr lang="fr-CA" baseline="0" dirty="0" smtClean="0"/>
              <a:t>, Patrice Poulin, Jean Walsh, Yves </a:t>
            </a:r>
            <a:r>
              <a:rPr lang="fr-CA" baseline="0" dirty="0" err="1" smtClean="0"/>
              <a:t>Thibeault</a:t>
            </a:r>
            <a:r>
              <a:rPr lang="fr-CA" baseline="0" dirty="0" smtClean="0"/>
              <a:t>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A43C6-456C-4946-B56A-9B65D8983961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A124BD-5A67-44E1-892F-766B6BBC102D}" type="datetimeFigureOut">
              <a:rPr lang="fr-CA" smtClean="0"/>
              <a:pPr/>
              <a:t>2012-06-17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F2774F-BE52-4021-9F1B-93536D2BED5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5334000"/>
            <a:ext cx="6172200" cy="914400"/>
          </a:xfrm>
        </p:spPr>
        <p:txBody>
          <a:bodyPr/>
          <a:lstStyle/>
          <a:p>
            <a:pPr algn="l"/>
            <a:r>
              <a:rPr lang="en-CA" sz="1600" b="1" u="sng" dirty="0" smtClean="0">
                <a:latin typeface="Arial" pitchFamily="34" charset="0"/>
                <a:cs typeface="Arial" pitchFamily="34" charset="0"/>
              </a:rPr>
              <a:t>ASHRAE MONTREAL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CA" sz="1000" b="1" dirty="0" smtClean="0">
                <a:latin typeface="Arial" pitchFamily="34" charset="0"/>
                <a:cs typeface="Arial" pitchFamily="34" charset="0"/>
              </a:rPr>
              <a:t>American Society of Heating, Refrigerating, and Air- conditioning Engineers inc.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fr-CA" sz="1000" b="1" dirty="0" smtClean="0">
                <a:latin typeface="Arial" pitchFamily="34" charset="0"/>
                <a:cs typeface="Arial" pitchFamily="34" charset="0"/>
              </a:rPr>
              <a:t>Chapitre de Montréal  /  Montréal </a:t>
            </a:r>
            <a:r>
              <a:rPr lang="fr-CA" sz="1000" b="1" dirty="0" err="1" smtClean="0">
                <a:latin typeface="Arial" pitchFamily="34" charset="0"/>
                <a:cs typeface="Arial" pitchFamily="34" charset="0"/>
              </a:rPr>
              <a:t>Chapter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305800" cy="2895600"/>
          </a:xfrm>
        </p:spPr>
        <p:txBody>
          <a:bodyPr/>
          <a:lstStyle/>
          <a:p>
            <a:r>
              <a:rPr lang="fr-CA" dirty="0" smtClean="0"/>
              <a:t>Hommage à monsieur </a:t>
            </a:r>
            <a:br>
              <a:rPr lang="fr-CA" dirty="0" smtClean="0"/>
            </a:br>
            <a:r>
              <a:rPr lang="fr-CA" dirty="0" smtClean="0"/>
              <a:t>Claude Dumas, </a:t>
            </a:r>
            <a:r>
              <a:rPr lang="fr-CA" dirty="0" err="1" smtClean="0"/>
              <a:t>ing</a:t>
            </a:r>
            <a:r>
              <a:rPr lang="fr-CA" dirty="0" smtClean="0"/>
              <a:t>.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sz="2400" dirty="0" smtClean="0"/>
              <a:t>Présenté par Marcel Cyr, dans le cades du souper conférence ASHRAE-MONTRÉAL du 14 mai 2012, au  </a:t>
            </a:r>
            <a:r>
              <a:rPr lang="fr-CA" sz="2400" dirty="0" smtClean="0"/>
              <a:t>Club Saint-James</a:t>
            </a:r>
            <a:endParaRPr lang="fr-CA" sz="2400" dirty="0"/>
          </a:p>
        </p:txBody>
      </p:sp>
      <p:pic>
        <p:nvPicPr>
          <p:cNvPr id="24578" name="Picture 2" descr="http://www.ashrae.org/Image%20Library/Static/logo_ashrae.png?code=72c4166c-fe1f-490d-abad-d16d2147f7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257800"/>
            <a:ext cx="1256209" cy="86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9- ASHRAE Chapitre De Mtl  Conférencier invité 10 mai   1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447800"/>
            <a:ext cx="3352800" cy="49831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Conférencier invité du chapitre ASHRAE de Montréal en mai 1999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0-Claude Dumas et L'équipe de désign Jardin Botanique   Labo Biologie Végét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7162800" cy="4928149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sz="3600" dirty="0" smtClean="0"/>
              <a:t>Claude Dumas et l’équipe de design du Jardin Botanique pour le Laboratoire de biologie végétale</a:t>
            </a:r>
            <a:endParaRPr lang="fr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1- Claude toujours à l'aise sur une Patinoire - MG 4421   cr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71237"/>
            <a:ext cx="8229600" cy="447752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Claude, toujours à l’aise sur une patinoire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- Claude Dumas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2250" y="1524000"/>
            <a:ext cx="3619500" cy="4572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Monsieur Claude Dumas, </a:t>
            </a:r>
            <a:r>
              <a:rPr lang="fr-CA" dirty="0" err="1" smtClean="0"/>
              <a:t>ing</a:t>
            </a:r>
            <a:r>
              <a:rPr lang="fr-CA" dirty="0" smtClean="0"/>
              <a:t>.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- Alain Grenon Claude Dumas St-Félici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6248400" cy="484434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Alain </a:t>
            </a:r>
            <a:r>
              <a:rPr lang="fr-CA" dirty="0" err="1" smtClean="0"/>
              <a:t>Grenon</a:t>
            </a:r>
            <a:r>
              <a:rPr lang="fr-CA" dirty="0" smtClean="0"/>
              <a:t> et Claude Dumas à St-Félicien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3- Astride Claude Roger Dumas St Méth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371600"/>
            <a:ext cx="5907056" cy="481526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Astride</a:t>
            </a:r>
            <a:r>
              <a:rPr lang="fr-CA" dirty="0" smtClean="0"/>
              <a:t>, Claude et Roger Dumas à St-Méthode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4- Laisser-Passer de Claude  RIO 19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524000"/>
            <a:ext cx="4840986" cy="3509901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Laissez-passer de Claude de la R.I.O en 1976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5- ASHRAE Bureau des Gouverneurs 1977-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167628" cy="4829822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Bureau des gouverneur de ASHRAE Montréal, 1977-1978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6-Congrès  à Québec en Juin 19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95400"/>
            <a:ext cx="3791712" cy="528442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Lors d’un congrès à Québec en 1981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7- Article de journal Band-Aid pour Gretz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295399"/>
            <a:ext cx="4002347" cy="539348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Article « Band-</a:t>
            </a:r>
            <a:r>
              <a:rPr lang="fr-CA" dirty="0" err="1" smtClean="0"/>
              <a:t>Aid</a:t>
            </a:r>
            <a:r>
              <a:rPr lang="fr-CA" dirty="0" smtClean="0"/>
              <a:t> » pour </a:t>
            </a:r>
            <a:r>
              <a:rPr lang="fr-CA" dirty="0" err="1" smtClean="0"/>
              <a:t>Gretzky</a:t>
            </a:r>
            <a:r>
              <a:rPr lang="fr-CA" dirty="0" smtClean="0"/>
              <a:t>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- ASHRAE Technology Award Février 1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6733028" cy="44196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Récipiendaire d’un ASHRAE </a:t>
            </a:r>
            <a:r>
              <a:rPr lang="fr-CA" dirty="0" err="1" smtClean="0"/>
              <a:t>Technology</a:t>
            </a:r>
            <a:r>
              <a:rPr lang="fr-CA" dirty="0" smtClean="0"/>
              <a:t> </a:t>
            </a:r>
            <a:r>
              <a:rPr lang="fr-CA" dirty="0" err="1" smtClean="0"/>
              <a:t>Award</a:t>
            </a:r>
            <a:r>
              <a:rPr lang="fr-CA" dirty="0" smtClean="0"/>
              <a:t> en février 1999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</TotalTime>
  <Words>167</Words>
  <Application>Microsoft Office PowerPoint</Application>
  <PresentationFormat>On-screen Show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Papier</vt:lpstr>
      <vt:lpstr>Hommage à monsieur  Claude Dumas, ing.  Présenté par Marcel Cyr, dans le cades du souper conférence ASHRAE-MONTRÉAL du 14 mai 2012, au  Club Saint-James</vt:lpstr>
      <vt:lpstr>Monsieur Claude Dumas, ing.</vt:lpstr>
      <vt:lpstr>Alain Grenon et Claude Dumas à St-Félicien</vt:lpstr>
      <vt:lpstr>Astride, Claude et Roger Dumas à St-Méthode</vt:lpstr>
      <vt:lpstr>Laissez-passer de Claude de la R.I.O en 1976</vt:lpstr>
      <vt:lpstr>Bureau des gouverneur de ASHRAE Montréal, 1977-1978</vt:lpstr>
      <vt:lpstr>Lors d’un congrès à Québec en 1981</vt:lpstr>
      <vt:lpstr>Article « Band-Aid » pour Gretzky </vt:lpstr>
      <vt:lpstr>Récipiendaire d’un ASHRAE Technology Award en février 1999</vt:lpstr>
      <vt:lpstr>Conférencier invité du chapitre ASHRAE de Montréal en mai 1999</vt:lpstr>
      <vt:lpstr>  Claude Dumas et l’équipe de design du Jardin Botanique pour le Laboratoire de biologie végétale</vt:lpstr>
      <vt:lpstr>Claude, toujours à l’aise sur une patinoire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Hommage à monsieur  Claude Dumas</dc:title>
  <dc:creator> </dc:creator>
  <cp:lastModifiedBy>Claude</cp:lastModifiedBy>
  <cp:revision>10</cp:revision>
  <dcterms:created xsi:type="dcterms:W3CDTF">2012-05-08T17:45:36Z</dcterms:created>
  <dcterms:modified xsi:type="dcterms:W3CDTF">2012-06-17T18:25:26Z</dcterms:modified>
</cp:coreProperties>
</file>