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82" r:id="rId4"/>
    <p:sldId id="283" r:id="rId5"/>
    <p:sldId id="272" r:id="rId6"/>
    <p:sldId id="276" r:id="rId7"/>
    <p:sldId id="278" r:id="rId8"/>
    <p:sldId id="277" r:id="rId9"/>
    <p:sldId id="257" r:id="rId10"/>
    <p:sldId id="258" r:id="rId11"/>
    <p:sldId id="260" r:id="rId12"/>
    <p:sldId id="262" r:id="rId13"/>
    <p:sldId id="261" r:id="rId14"/>
    <p:sldId id="263" r:id="rId15"/>
    <p:sldId id="264" r:id="rId16"/>
    <p:sldId id="265" r:id="rId17"/>
    <p:sldId id="266" r:id="rId18"/>
    <p:sldId id="273" r:id="rId19"/>
    <p:sldId id="270" r:id="rId20"/>
    <p:sldId id="267" r:id="rId21"/>
    <p:sldId id="275" r:id="rId22"/>
    <p:sldId id="274" r:id="rId23"/>
    <p:sldId id="288" r:id="rId24"/>
    <p:sldId id="287" r:id="rId25"/>
    <p:sldId id="271" r:id="rId26"/>
    <p:sldId id="284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CFE"/>
    <a:srgbClr val="06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647D-6DA2-4A75-904F-14744638B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4C17E-66B3-4437-A6B0-3FEC22FBE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C41D-5C5D-4AB0-8A03-02DE0F1C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2CBF2-6970-4F40-85D3-0298A463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FCC8F-04FF-4047-B5D6-C006F4FA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047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3983-2E95-485F-A16B-C48A859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4B40-6348-4656-8FBD-767435E45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B9B5-6FBD-4807-BE8B-DA17A4C1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6CF8-9345-47A6-B184-DA77F3E4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E5CF4-086F-40AB-BCA7-982C5830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B983-B2DB-41CD-884B-68B30776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18F6-0F09-4459-BD24-10B4F0E48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8DD3-E2E3-4F9D-A394-DAF100E6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B8B9E-DC7C-48BE-86D2-28A97E3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DD89-CD09-4ABF-9738-F2EB6F15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05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1D5D-8CE3-4D9B-979E-42BF6775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2363-6AA6-410D-BD13-1184050B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2CE60-6301-4FF6-8F72-D85D23EEE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5EC22-C57C-48DD-8B68-84BC153B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CD385-9EFA-4600-A8E5-EE2F556B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523E8-3847-4E86-A7CC-4E91DCFD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08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6E23-4F0B-4AEE-9518-A95923F4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77EB-1571-4483-AA6D-704999B7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32540-38A6-4106-8001-33403FC85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663F7-CFAC-4B4A-B4BD-2BAB45C2F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8AAF1-B1E1-4A17-9C28-82FC49BF0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E84AD-27CA-4C1B-BAE2-1FB7ABDF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CB4E0-8F80-4525-8E4B-1D6DD43E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BDB45-D8C4-4E7A-B941-535FC680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383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388D2-C025-464C-8DA6-6081FE3A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C8F82-6096-4701-AE67-383095CE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C58A2-71F3-45B3-BC3E-B952A906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95AEA-3672-4AFA-9B08-BC1F8892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6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E6988-22F7-4EF2-BF9D-B4EC1A9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7A1E1-3E91-492B-9925-BF04D822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85AC6-614C-4A59-938D-260669B1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30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9714-D8E1-4D53-B9A4-D7B7D436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0037-1F1C-45E4-91C7-9D91AB6B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53825-ACBF-441F-A07F-10FE875FB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44ED8-C7A5-4B10-AB59-F37987A8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E51F-0067-42E4-AE86-E6BE046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867E-284E-4774-81E2-46862CC3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651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6906-F778-435A-A97C-7EC44426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FC508-E6B6-4E86-8922-A8DE08B97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B35C5-975A-400B-9C9D-0578DD9F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634BC-7A79-477C-BD0C-38BB3A26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8B816-8EE2-4FFF-9558-ED7E603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AB78-C494-4884-9F7B-D6D00888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16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0E85-FD51-409C-8095-87A256AE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7D270-4401-4ECD-9930-D03A425A0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04CB-4613-453D-BED3-19CEA6F2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1B34-1D10-4728-8229-ED2C7FF4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12CC-724D-4B53-893B-42146F1F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408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B677-02B4-4FD6-8623-FEC7422C1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91474-4A3F-44C5-AD8A-326C088DA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27D8-6101-4CD7-AF49-F144AE29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43917-36D7-4B80-9D36-4FACC6B7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9025E-5B59-4B46-95B3-C74ED267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2BBE3-4615-4A6A-B1B3-3D5AFC8D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58967-CAEF-4E8A-B533-89516D29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02672-E666-4CF8-94A1-0D6974606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1272-A776-414B-8431-3EE092F5C1D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080AB-3426-46F9-8DE2-1D584155F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7AAC-5FB2-4D05-9AAC-9CB9E528F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CC30-2A13-46B3-8D47-861E7DBFD2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6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tmp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25.png"/><Relationship Id="rId21" Type="http://schemas.openxmlformats.org/officeDocument/2006/relationships/image" Target="../media/image42.tmp"/><Relationship Id="rId34" Type="http://schemas.openxmlformats.org/officeDocument/2006/relationships/image" Target="../media/image55.jpeg"/><Relationship Id="rId7" Type="http://schemas.openxmlformats.org/officeDocument/2006/relationships/image" Target="../media/image29.png"/><Relationship Id="rId12" Type="http://schemas.openxmlformats.org/officeDocument/2006/relationships/image" Target="../media/image34.tmp"/><Relationship Id="rId17" Type="http://schemas.openxmlformats.org/officeDocument/2006/relationships/image" Target="../media/image38.tmp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jpeg"/><Relationship Id="rId2" Type="http://schemas.openxmlformats.org/officeDocument/2006/relationships/image" Target="../media/image24.png"/><Relationship Id="rId16" Type="http://schemas.microsoft.com/office/2007/relationships/hdphoto" Target="../media/hdphoto3.wdp"/><Relationship Id="rId20" Type="http://schemas.openxmlformats.org/officeDocument/2006/relationships/image" Target="../media/image41.tmp"/><Relationship Id="rId29" Type="http://schemas.openxmlformats.org/officeDocument/2006/relationships/image" Target="../media/image50.jpe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tmp"/><Relationship Id="rId24" Type="http://schemas.openxmlformats.org/officeDocument/2006/relationships/image" Target="../media/image45.jpeg"/><Relationship Id="rId32" Type="http://schemas.openxmlformats.org/officeDocument/2006/relationships/image" Target="../media/image53.png"/><Relationship Id="rId37" Type="http://schemas.openxmlformats.org/officeDocument/2006/relationships/image" Target="../media/image58.jpeg"/><Relationship Id="rId40" Type="http://schemas.openxmlformats.org/officeDocument/2006/relationships/image" Target="../media/image61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4.tmp"/><Relationship Id="rId28" Type="http://schemas.openxmlformats.org/officeDocument/2006/relationships/image" Target="../media/image49.png"/><Relationship Id="rId36" Type="http://schemas.openxmlformats.org/officeDocument/2006/relationships/image" Target="../media/image57.jpeg"/><Relationship Id="rId10" Type="http://schemas.openxmlformats.org/officeDocument/2006/relationships/image" Target="../media/image32.tmp"/><Relationship Id="rId19" Type="http://schemas.openxmlformats.org/officeDocument/2006/relationships/image" Target="../media/image40.tmp"/><Relationship Id="rId31" Type="http://schemas.openxmlformats.org/officeDocument/2006/relationships/image" Target="../media/image5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3.tmp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3B46-8239-4781-9062-91C4AAFA6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Internet des </a:t>
            </a:r>
            <a:r>
              <a:rPr lang="en-CA" dirty="0" err="1"/>
              <a:t>objets</a:t>
            </a:r>
            <a:r>
              <a:rPr lang="en-CA" dirty="0"/>
              <a:t> et </a:t>
            </a:r>
            <a:br>
              <a:rPr lang="en-CA" dirty="0"/>
            </a:br>
            <a:r>
              <a:rPr lang="en-CA" dirty="0" err="1"/>
              <a:t>ses</a:t>
            </a:r>
            <a:r>
              <a:rPr lang="en-CA" dirty="0"/>
              <a:t>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A7107-A5DE-4B24-A6B7-E869F8879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Par Benoit </a:t>
            </a:r>
            <a:r>
              <a:rPr lang="en-CA" dirty="0" err="1"/>
              <a:t>despatis</a:t>
            </a:r>
            <a:r>
              <a:rPr lang="en-CA" dirty="0"/>
              <a:t>, </a:t>
            </a:r>
            <a:r>
              <a:rPr lang="en-CA" dirty="0" err="1"/>
              <a:t>ing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69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building management system">
            <a:extLst>
              <a:ext uri="{FF2B5EF4-FFF2-40B4-BE49-F238E27FC236}">
                <a16:creationId xmlns:a16="http://schemas.microsoft.com/office/drawing/2014/main" id="{9C33EAE9-34CB-4D1F-ACD2-E1A864EA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99" y="1136606"/>
            <a:ext cx="6144022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8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A33FC5-D2D1-44DB-80CB-71D76FF4512E}"/>
              </a:ext>
            </a:extLst>
          </p:cNvPr>
          <p:cNvSpPr/>
          <p:nvPr/>
        </p:nvSpPr>
        <p:spPr>
          <a:xfrm>
            <a:off x="6666709" y="1893014"/>
            <a:ext cx="3942116" cy="4683967"/>
          </a:xfrm>
          <a:prstGeom prst="roundRect">
            <a:avLst/>
          </a:prstGeom>
          <a:solidFill>
            <a:schemeClr val="tx1">
              <a:alpha val="50000"/>
            </a:schemeClr>
          </a:solidFill>
          <a:ln w="28575">
            <a:solidFill>
              <a:srgbClr val="80FCF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976A3B-A062-4B22-8F2E-D636ECD63E3C}"/>
              </a:ext>
            </a:extLst>
          </p:cNvPr>
          <p:cNvSpPr/>
          <p:nvPr/>
        </p:nvSpPr>
        <p:spPr>
          <a:xfrm>
            <a:off x="1393076" y="1893015"/>
            <a:ext cx="3942116" cy="4683967"/>
          </a:xfrm>
          <a:prstGeom prst="roundRect">
            <a:avLst/>
          </a:prstGeom>
          <a:solidFill>
            <a:schemeClr val="tx1">
              <a:alpha val="50000"/>
            </a:schemeClr>
          </a:solidFill>
          <a:ln w="28575">
            <a:solidFill>
              <a:srgbClr val="80FCF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2" name="Picture 2" descr="Image result for modbus">
            <a:extLst>
              <a:ext uri="{FF2B5EF4-FFF2-40B4-BE49-F238E27FC236}">
                <a16:creationId xmlns:a16="http://schemas.microsoft.com/office/drawing/2014/main" id="{B7408AE4-B4D9-4340-8C60-794C9F89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92" y="4646448"/>
            <a:ext cx="3239247" cy="10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onworks">
            <a:extLst>
              <a:ext uri="{FF2B5EF4-FFF2-40B4-BE49-F238E27FC236}">
                <a16:creationId xmlns:a16="http://schemas.microsoft.com/office/drawing/2014/main" id="{29B7CE45-4936-476F-9440-59EF7B809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 b="33827"/>
          <a:stretch/>
        </p:blipFill>
        <p:spPr bwMode="auto">
          <a:xfrm>
            <a:off x="6539091" y="3169170"/>
            <a:ext cx="3942116" cy="9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cnet">
            <a:extLst>
              <a:ext uri="{FF2B5EF4-FFF2-40B4-BE49-F238E27FC236}">
                <a16:creationId xmlns:a16="http://schemas.microsoft.com/office/drawing/2014/main" id="{79E308DD-5B0C-4FBC-9319-BA0FA8A4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45" y="2241209"/>
            <a:ext cx="3714044" cy="7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KNX">
            <a:extLst>
              <a:ext uri="{FF2B5EF4-FFF2-40B4-BE49-F238E27FC236}">
                <a16:creationId xmlns:a16="http://schemas.microsoft.com/office/drawing/2014/main" id="{FE0893EA-CA93-4FED-945D-6B00C43B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58" y="4201680"/>
            <a:ext cx="1831622" cy="8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>
            <a:extLst>
              <a:ext uri="{FF2B5EF4-FFF2-40B4-BE49-F238E27FC236}">
                <a16:creationId xmlns:a16="http://schemas.microsoft.com/office/drawing/2014/main" id="{4F9ACC0B-C44B-4132-8912-630D58BE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05" y="3421533"/>
            <a:ext cx="4209344" cy="10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fieldbus logo">
            <a:extLst>
              <a:ext uri="{FF2B5EF4-FFF2-40B4-BE49-F238E27FC236}">
                <a16:creationId xmlns:a16="http://schemas.microsoft.com/office/drawing/2014/main" id="{F9706D18-9E7B-4509-AD25-A0989CEC8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17283" r="5833" b="36087"/>
          <a:stretch/>
        </p:blipFill>
        <p:spPr bwMode="auto">
          <a:xfrm>
            <a:off x="2045805" y="5851537"/>
            <a:ext cx="2596445" cy="4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elated image">
            <a:extLst>
              <a:ext uri="{FF2B5EF4-FFF2-40B4-BE49-F238E27FC236}">
                <a16:creationId xmlns:a16="http://schemas.microsoft.com/office/drawing/2014/main" id="{87F2F9C8-A8AE-4484-AF87-9AC41174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2" y="1996567"/>
            <a:ext cx="2985207" cy="12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594DF7-5248-4315-95BB-D65F4D52D650}"/>
              </a:ext>
            </a:extLst>
          </p:cNvPr>
          <p:cNvSpPr/>
          <p:nvPr/>
        </p:nvSpPr>
        <p:spPr>
          <a:xfrm>
            <a:off x="2233184" y="525283"/>
            <a:ext cx="226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SCADA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8AAE20-EAFF-4077-8A2C-2739952BE7F1}"/>
              </a:ext>
            </a:extLst>
          </p:cNvPr>
          <p:cNvSpPr/>
          <p:nvPr/>
        </p:nvSpPr>
        <p:spPr>
          <a:xfrm>
            <a:off x="7795049" y="517052"/>
            <a:ext cx="143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0F237-6E01-4771-B884-45D6947D0252}"/>
              </a:ext>
            </a:extLst>
          </p:cNvPr>
          <p:cNvSpPr txBox="1"/>
          <p:nvPr/>
        </p:nvSpPr>
        <p:spPr>
          <a:xfrm flipH="1">
            <a:off x="1393076" y="1263947"/>
            <a:ext cx="394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Supervisory Control And Data Acquisition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8E8F9-097B-45A4-A7BC-1EACEA3B7AC1}"/>
              </a:ext>
            </a:extLst>
          </p:cNvPr>
          <p:cNvSpPr txBox="1"/>
          <p:nvPr/>
        </p:nvSpPr>
        <p:spPr>
          <a:xfrm flipH="1">
            <a:off x="6666709" y="1243629"/>
            <a:ext cx="394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Building Management System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0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scada">
            <a:extLst>
              <a:ext uri="{FF2B5EF4-FFF2-40B4-BE49-F238E27FC236}">
                <a16:creationId xmlns:a16="http://schemas.microsoft.com/office/drawing/2014/main" id="{FCC4B4A7-D785-4A9C-B310-080A83AA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78" y="1436520"/>
            <a:ext cx="9584265" cy="39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3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AD154376-B00E-4686-8227-F08D05F6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78" y="1340677"/>
            <a:ext cx="9584265" cy="41691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8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B81C1E48-45BA-4309-AC88-7C0ECA018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ound Diagonal Corner Rectangle 6">
            <a:extLst>
              <a:ext uri="{FF2B5EF4-FFF2-40B4-BE49-F238E27FC236}">
                <a16:creationId xmlns:a16="http://schemas.microsoft.com/office/drawing/2014/main" id="{DCA84B88-B25F-4677-AF28-FADDB986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59913-9C1B-4D95-92F3-7BDE01057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5" b="2850"/>
          <a:stretch/>
        </p:blipFill>
        <p:spPr>
          <a:xfrm>
            <a:off x="6890898" y="1136605"/>
            <a:ext cx="3801566" cy="4577297"/>
          </a:xfrm>
          <a:prstGeom prst="rect">
            <a:avLst/>
          </a:prstGeom>
        </p:spPr>
      </p:pic>
      <p:pic>
        <p:nvPicPr>
          <p:cNvPr id="7170" name="Picture 2" descr="Image result for mqtt">
            <a:extLst>
              <a:ext uri="{FF2B5EF4-FFF2-40B4-BE49-F238E27FC236}">
                <a16:creationId xmlns:a16="http://schemas.microsoft.com/office/drawing/2014/main" id="{F3EBD6D1-20EE-4965-8301-B4EC666ED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" r="-2964" b="-2"/>
          <a:stretch/>
        </p:blipFill>
        <p:spPr bwMode="auto">
          <a:xfrm>
            <a:off x="1499536" y="1684174"/>
            <a:ext cx="6282196" cy="36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9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White Male, 3D Model, Isolated, 3D, Model, Full Body">
            <a:extLst>
              <a:ext uri="{FF2B5EF4-FFF2-40B4-BE49-F238E27FC236}">
                <a16:creationId xmlns:a16="http://schemas.microsoft.com/office/drawing/2014/main" id="{EB7DB8E9-5B7F-4EC9-AFCF-870977B19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30288"/>
          <a:stretch/>
        </p:blipFill>
        <p:spPr bwMode="auto">
          <a:xfrm>
            <a:off x="3037046" y="1136606"/>
            <a:ext cx="6114729" cy="45772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3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overfilled trash restroom">
            <a:extLst>
              <a:ext uri="{FF2B5EF4-FFF2-40B4-BE49-F238E27FC236}">
                <a16:creationId xmlns:a16="http://schemas.microsoft.com/office/drawing/2014/main" id="{F01F616E-2779-4E91-AD63-2C6B7D887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1" r="1" b="16881"/>
          <a:stretch/>
        </p:blipFill>
        <p:spPr bwMode="auto"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iot trash bin airport taipei">
            <a:extLst>
              <a:ext uri="{FF2B5EF4-FFF2-40B4-BE49-F238E27FC236}">
                <a16:creationId xmlns:a16="http://schemas.microsoft.com/office/drawing/2014/main" id="{C950894A-8105-4F0E-A48F-520C2829A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"/>
          <a:stretch/>
        </p:blipFill>
        <p:spPr bwMode="auto"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2B9E4-CB1C-4357-B095-7555D1BE4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27" r="15319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386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sitting, cabinet&#10;&#10;Description generated with very high confidence">
            <a:extLst>
              <a:ext uri="{FF2B5EF4-FFF2-40B4-BE49-F238E27FC236}">
                <a16:creationId xmlns:a16="http://schemas.microsoft.com/office/drawing/2014/main" id="{2B99C86D-BFCF-4494-A7AC-E109E079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58" y="486825"/>
            <a:ext cx="3801858" cy="213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9A9838C3-FC06-4AAB-B9F3-96A19378A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26069" r="14519" b="22114"/>
          <a:stretch/>
        </p:blipFill>
        <p:spPr bwMode="auto">
          <a:xfrm>
            <a:off x="2472578" y="2817813"/>
            <a:ext cx="9043987" cy="355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>
            <a:extLst>
              <a:ext uri="{FF2B5EF4-FFF2-40B4-BE49-F238E27FC236}">
                <a16:creationId xmlns:a16="http://schemas.microsoft.com/office/drawing/2014/main" id="{FCCB9F59-14B6-4621-B07C-6C02A15825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3" y="9204"/>
            <a:ext cx="6917979" cy="68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45B021-A801-4CD3-8376-B5BC4768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Expertise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Industrie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7038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DF9B6C-862D-4C5F-A731-167663008A59}"/>
              </a:ext>
            </a:extLst>
          </p:cNvPr>
          <p:cNvSpPr/>
          <p:nvPr/>
        </p:nvSpPr>
        <p:spPr>
          <a:xfrm>
            <a:off x="838200" y="4368799"/>
            <a:ext cx="7631545" cy="2329023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F7151-038E-421C-9041-E00F5CD2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9" y="653800"/>
            <a:ext cx="7551089" cy="266205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02DBBE-5916-4E2C-9E58-0EF2698F81DC}"/>
              </a:ext>
            </a:extLst>
          </p:cNvPr>
          <p:cNvSpPr/>
          <p:nvPr/>
        </p:nvSpPr>
        <p:spPr>
          <a:xfrm>
            <a:off x="834282" y="3254217"/>
            <a:ext cx="10741891" cy="1108364"/>
          </a:xfrm>
          <a:custGeom>
            <a:avLst/>
            <a:gdLst>
              <a:gd name="connsiteX0" fmla="*/ 0 w 10741891"/>
              <a:gd name="connsiteY0" fmla="*/ 1108364 h 1108364"/>
              <a:gd name="connsiteX1" fmla="*/ 7629236 w 10741891"/>
              <a:gd name="connsiteY1" fmla="*/ 1108364 h 1108364"/>
              <a:gd name="connsiteX2" fmla="*/ 10741891 w 10741891"/>
              <a:gd name="connsiteY2" fmla="*/ 0 h 1108364"/>
              <a:gd name="connsiteX3" fmla="*/ 8968509 w 10741891"/>
              <a:gd name="connsiteY3" fmla="*/ 0 h 1108364"/>
              <a:gd name="connsiteX4" fmla="*/ 0 w 10741891"/>
              <a:gd name="connsiteY4" fmla="*/ 1108364 h 11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1891" h="1108364">
                <a:moveTo>
                  <a:pt x="0" y="1108364"/>
                </a:moveTo>
                <a:lnTo>
                  <a:pt x="7629236" y="1108364"/>
                </a:lnTo>
                <a:lnTo>
                  <a:pt x="10741891" y="0"/>
                </a:lnTo>
                <a:lnTo>
                  <a:pt x="8968509" y="0"/>
                </a:lnTo>
                <a:lnTo>
                  <a:pt x="0" y="1108364"/>
                </a:lnTo>
                <a:close/>
              </a:path>
            </a:pathLst>
          </a:custGeom>
          <a:gradFill>
            <a:gsLst>
              <a:gs pos="0">
                <a:srgbClr val="4472C4">
                  <a:lumMod val="50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31D75F-9CA3-466B-8118-D503B7B0F2EB}"/>
              </a:ext>
            </a:extLst>
          </p:cNvPr>
          <p:cNvGrpSpPr/>
          <p:nvPr/>
        </p:nvGrpSpPr>
        <p:grpSpPr>
          <a:xfrm>
            <a:off x="509803" y="4231894"/>
            <a:ext cx="8288338" cy="2465928"/>
            <a:chOff x="654050" y="1031876"/>
            <a:chExt cx="8288338" cy="2465928"/>
          </a:xfrm>
        </p:grpSpPr>
        <p:pic>
          <p:nvPicPr>
            <p:cNvPr id="20" name="Image 18">
              <a:extLst>
                <a:ext uri="{FF2B5EF4-FFF2-40B4-BE49-F238E27FC236}">
                  <a16:creationId xmlns:a16="http://schemas.microsoft.com/office/drawing/2014/main" id="{0B81C5A8-5FC8-4A72-B450-635891CDD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52"/>
            <a:stretch/>
          </p:blipFill>
          <p:spPr bwMode="auto">
            <a:xfrm>
              <a:off x="654050" y="1039700"/>
              <a:ext cx="2264745" cy="245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19">
              <a:extLst>
                <a:ext uri="{FF2B5EF4-FFF2-40B4-BE49-F238E27FC236}">
                  <a16:creationId xmlns:a16="http://schemas.microsoft.com/office/drawing/2014/main" id="{09CD2F0C-3432-42E0-9F8B-532BBEFED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52"/>
            <a:stretch/>
          </p:blipFill>
          <p:spPr bwMode="auto">
            <a:xfrm>
              <a:off x="2651429" y="1039700"/>
              <a:ext cx="2264745" cy="245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20">
              <a:extLst>
                <a:ext uri="{FF2B5EF4-FFF2-40B4-BE49-F238E27FC236}">
                  <a16:creationId xmlns:a16="http://schemas.microsoft.com/office/drawing/2014/main" id="{8721A277-E21F-4907-A17C-D0DBBAFFA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93"/>
            <a:stretch/>
          </p:blipFill>
          <p:spPr bwMode="auto">
            <a:xfrm>
              <a:off x="4664536" y="1031876"/>
              <a:ext cx="2264745" cy="246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21">
              <a:extLst>
                <a:ext uri="{FF2B5EF4-FFF2-40B4-BE49-F238E27FC236}">
                  <a16:creationId xmlns:a16="http://schemas.microsoft.com/office/drawing/2014/main" id="{BBB93DEC-AF62-4CEE-B7AD-6034433E9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52"/>
            <a:stretch/>
          </p:blipFill>
          <p:spPr bwMode="auto">
            <a:xfrm>
              <a:off x="6677643" y="1039701"/>
              <a:ext cx="2264745" cy="245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4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1FE3-56B5-48B2-B8C1-32230CA9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Objectifs</a:t>
            </a:r>
            <a:r>
              <a:rPr lang="en-CA" dirty="0"/>
              <a:t> de la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7CB24-7A06-41D7-8B0A-AC34F5EC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Comprendre</a:t>
            </a:r>
            <a:r>
              <a:rPr lang="en-CA" dirty="0"/>
              <a:t> le concept de </a:t>
            </a:r>
            <a:r>
              <a:rPr lang="en-CA" dirty="0" err="1"/>
              <a:t>l’Internet</a:t>
            </a:r>
            <a:r>
              <a:rPr lang="en-CA" dirty="0"/>
              <a:t> des </a:t>
            </a:r>
            <a:r>
              <a:rPr lang="en-CA" dirty="0" err="1"/>
              <a:t>objets</a:t>
            </a:r>
            <a:endParaRPr lang="en-CA" dirty="0"/>
          </a:p>
          <a:p>
            <a:r>
              <a:rPr lang="en-CA" dirty="0" err="1"/>
              <a:t>Visualiser</a:t>
            </a:r>
            <a:r>
              <a:rPr lang="en-CA" dirty="0"/>
              <a:t> </a:t>
            </a:r>
            <a:r>
              <a:rPr lang="en-CA" dirty="0" err="1"/>
              <a:t>l’architecture</a:t>
            </a:r>
            <a:r>
              <a:rPr lang="en-CA" dirty="0"/>
              <a:t> interne et </a:t>
            </a:r>
            <a:r>
              <a:rPr lang="en-CA" dirty="0" err="1"/>
              <a:t>l’environnement</a:t>
            </a:r>
            <a:r>
              <a:rPr lang="en-CA" dirty="0"/>
              <a:t> d’un </a:t>
            </a:r>
            <a:r>
              <a:rPr lang="en-CA" dirty="0" err="1"/>
              <a:t>objet</a:t>
            </a:r>
            <a:r>
              <a:rPr lang="en-CA" dirty="0"/>
              <a:t> </a:t>
            </a:r>
            <a:r>
              <a:rPr lang="en-CA" dirty="0" err="1"/>
              <a:t>connecté</a:t>
            </a:r>
            <a:endParaRPr lang="en-CA" dirty="0"/>
          </a:p>
          <a:p>
            <a:r>
              <a:rPr lang="en-CA" dirty="0" err="1"/>
              <a:t>Connaître</a:t>
            </a:r>
            <a:r>
              <a:rPr lang="en-CA" dirty="0"/>
              <a:t> des applications </a:t>
            </a:r>
            <a:r>
              <a:rPr lang="en-CA" dirty="0" err="1"/>
              <a:t>concrètes</a:t>
            </a:r>
            <a:r>
              <a:rPr lang="en-CA" dirty="0"/>
              <a:t> de </a:t>
            </a:r>
            <a:r>
              <a:rPr lang="en-CA" dirty="0" err="1"/>
              <a:t>l’utilisation</a:t>
            </a:r>
            <a:r>
              <a:rPr lang="en-CA" dirty="0"/>
              <a:t> de </a:t>
            </a:r>
            <a:r>
              <a:rPr lang="en-CA" dirty="0" err="1"/>
              <a:t>l’Internet</a:t>
            </a:r>
            <a:r>
              <a:rPr lang="en-CA" dirty="0"/>
              <a:t> des </a:t>
            </a:r>
            <a:r>
              <a:rPr lang="en-CA" dirty="0" err="1"/>
              <a:t>objets</a:t>
            </a:r>
            <a:endParaRPr lang="en-CA" dirty="0"/>
          </a:p>
          <a:p>
            <a:r>
              <a:rPr lang="en-CA" dirty="0" err="1"/>
              <a:t>Permettre</a:t>
            </a:r>
            <a:r>
              <a:rPr lang="en-CA" dirty="0"/>
              <a:t> </a:t>
            </a:r>
            <a:r>
              <a:rPr lang="en-CA" dirty="0" err="1"/>
              <a:t>d’évaluer</a:t>
            </a:r>
            <a:r>
              <a:rPr lang="en-CA" dirty="0"/>
              <a:t> la pertinence de </a:t>
            </a:r>
            <a:r>
              <a:rPr lang="en-CA" dirty="0" err="1"/>
              <a:t>cette</a:t>
            </a:r>
            <a:r>
              <a:rPr lang="en-CA" dirty="0"/>
              <a:t> </a:t>
            </a:r>
            <a:r>
              <a:rPr lang="en-CA" dirty="0" err="1"/>
              <a:t>technologie</a:t>
            </a:r>
            <a:endParaRPr lang="en-CA" dirty="0"/>
          </a:p>
          <a:p>
            <a:r>
              <a:rPr lang="en-CA" dirty="0" err="1"/>
              <a:t>Ouvrir</a:t>
            </a:r>
            <a:r>
              <a:rPr lang="en-CA" dirty="0"/>
              <a:t> </a:t>
            </a:r>
            <a:r>
              <a:rPr lang="en-CA" dirty="0" err="1"/>
              <a:t>l’esprit</a:t>
            </a:r>
            <a:r>
              <a:rPr lang="en-CA" dirty="0"/>
              <a:t> sur les </a:t>
            </a:r>
            <a:r>
              <a:rPr lang="en-CA" dirty="0" err="1"/>
              <a:t>prochains</a:t>
            </a:r>
            <a:r>
              <a:rPr lang="en-CA" dirty="0"/>
              <a:t> </a:t>
            </a:r>
            <a:r>
              <a:rPr lang="en-CA" dirty="0" err="1"/>
              <a:t>développements</a:t>
            </a:r>
            <a:r>
              <a:rPr lang="en-CA" dirty="0"/>
              <a:t> </a:t>
            </a:r>
            <a:r>
              <a:rPr lang="en-CA" dirty="0" err="1"/>
              <a:t>technologiques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24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21684C-05EE-4F88-8D2F-0B447FCA2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04" y="1136606"/>
            <a:ext cx="9384813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8856F1A0-5CB1-41C1-BAEA-2E0C3AC396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2"/>
          <a:stretch/>
        </p:blipFill>
        <p:spPr bwMode="auto">
          <a:xfrm>
            <a:off x="1302278" y="1147633"/>
            <a:ext cx="9584265" cy="4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1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mage result for cannabis greenhouse iot dashboard">
            <a:extLst>
              <a:ext uri="{FF2B5EF4-FFF2-40B4-BE49-F238E27FC236}">
                <a16:creationId xmlns:a16="http://schemas.microsoft.com/office/drawing/2014/main" id="{3AF30F83-985A-4924-922F-07A90DD7D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13986" r="453" b="3656"/>
          <a:stretch/>
        </p:blipFill>
        <p:spPr bwMode="auto">
          <a:xfrm>
            <a:off x="1865406" y="800565"/>
            <a:ext cx="8458007" cy="52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2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705E34FB-F15B-4B97-A591-8EE92E5FA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 Diagonal Corner Rectangle 6">
            <a:extLst>
              <a:ext uri="{FF2B5EF4-FFF2-40B4-BE49-F238E27FC236}">
                <a16:creationId xmlns:a16="http://schemas.microsoft.com/office/drawing/2014/main" id="{1E43660D-412A-41EF-9745-E92C0AC60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ttps://us.123rf.com/450wm/ekkasit919/ekkasit9191701/ekkasit919170100031/72258623-internet-de-l-agriculture-industrielle-et-du-concept-de-l-agriculture-intelligente-le-point-de.jpg?ver=6">
            <a:extLst>
              <a:ext uri="{FF2B5EF4-FFF2-40B4-BE49-F238E27FC236}">
                <a16:creationId xmlns:a16="http://schemas.microsoft.com/office/drawing/2014/main" id="{F36994BE-4B6D-403F-A8CB-D1B6977A7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r="1" b="19244"/>
          <a:stretch/>
        </p:blipFill>
        <p:spPr bwMode="auto">
          <a:xfrm>
            <a:off x="1302278" y="1136606"/>
            <a:ext cx="9584265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7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picture containing object, person&#10;&#10;Description generated with high confidence">
            <a:extLst>
              <a:ext uri="{FF2B5EF4-FFF2-40B4-BE49-F238E27FC236}">
                <a16:creationId xmlns:a16="http://schemas.microsoft.com/office/drawing/2014/main" id="{E2C1791C-82FB-4490-AF7D-B358377B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15773" r="2" b="10127"/>
          <a:stretch>
            <a:fillRect/>
          </a:stretch>
        </p:blipFill>
        <p:spPr bwMode="auto">
          <a:xfrm>
            <a:off x="1355421" y="244476"/>
            <a:ext cx="4991100" cy="29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785F9753-ED20-45D6-9FCE-FBB885C5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0706" r="177" b="-157"/>
          <a:stretch>
            <a:fillRect/>
          </a:stretch>
        </p:blipFill>
        <p:spPr bwMode="auto">
          <a:xfrm>
            <a:off x="1355421" y="3399341"/>
            <a:ext cx="4491764" cy="31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DCB2CAA-33F9-4DE7-A705-AB9B7D69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" t="2" r="-5" b="2"/>
          <a:stretch>
            <a:fillRect/>
          </a:stretch>
        </p:blipFill>
        <p:spPr bwMode="auto">
          <a:xfrm>
            <a:off x="5054600" y="244476"/>
            <a:ext cx="6758834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787C8C-A5EB-4845-9FD3-C3BE81FD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816" y="4665663"/>
            <a:ext cx="5844009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800">
                <a:latin typeface="Calibri Light" panose="020F0302020204030204" pitchFamily="34" charset="0"/>
              </a:rPr>
              <a:t>Li-Fi</a:t>
            </a:r>
          </a:p>
        </p:txBody>
      </p:sp>
    </p:spTree>
    <p:extLst>
      <p:ext uri="{BB962C8B-B14F-4D97-AF65-F5344CB8AC3E}">
        <p14:creationId xmlns:p14="http://schemas.microsoft.com/office/powerpoint/2010/main" val="265484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FD98-31F0-4B11-B17D-F5B1FB24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Bibliographie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15CD-8CC5-4E7F-B37B-8A5FE587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err="1"/>
              <a:t>Danjou,C</a:t>
            </a:r>
            <a:r>
              <a:rPr lang="en-CA" sz="2000" dirty="0"/>
              <a:t>., </a:t>
            </a:r>
            <a:r>
              <a:rPr lang="en-CA" sz="2000" dirty="0" err="1"/>
              <a:t>Rivest</a:t>
            </a:r>
            <a:r>
              <a:rPr lang="en-CA" sz="2000" dirty="0"/>
              <a:t>, L. &amp; Pellerin, R. (2017). PME2.0 Le passage au </a:t>
            </a:r>
            <a:r>
              <a:rPr lang="en-CA" sz="2000" dirty="0" err="1"/>
              <a:t>numérique</a:t>
            </a:r>
            <a:r>
              <a:rPr lang="en-CA" sz="2000" dirty="0"/>
              <a:t>. CEFRIO. http://www.pmenumerique.ca/media/1404/industrie_40_rapport_20170322.pdf</a:t>
            </a:r>
          </a:p>
          <a:p>
            <a:r>
              <a:rPr lang="en-US" sz="2000" dirty="0"/>
              <a:t>JAO, N. (2018). Taipei-based startup TWO IoT is using IoT and blockchain to transform waste management · </a:t>
            </a:r>
            <a:r>
              <a:rPr lang="en-US" sz="2000" dirty="0" err="1"/>
              <a:t>TechNode</a:t>
            </a:r>
            <a:r>
              <a:rPr lang="en-US" sz="2000" dirty="0"/>
              <a:t>. Retrieved from https://technode.com/2018/06/27/twoiot/</a:t>
            </a:r>
          </a:p>
          <a:p>
            <a:r>
              <a:rPr lang="en-US" sz="2000" dirty="0" err="1"/>
              <a:t>Geng</a:t>
            </a:r>
            <a:r>
              <a:rPr lang="en-US" sz="2000" dirty="0"/>
              <a:t>, H. (2017). </a:t>
            </a:r>
            <a:r>
              <a:rPr lang="en-US" sz="2000" i="1" dirty="0"/>
              <a:t>Internet of things and data analytics handbook</a:t>
            </a:r>
            <a:r>
              <a:rPr lang="en-US" sz="2000" dirty="0"/>
              <a:t>.</a:t>
            </a:r>
          </a:p>
          <a:p>
            <a:r>
              <a:rPr lang="en-US" sz="2000" dirty="0"/>
              <a:t>Porter, M. E., &amp; </a:t>
            </a:r>
            <a:r>
              <a:rPr lang="en-US" sz="2000" dirty="0" err="1"/>
              <a:t>Heppelmann</a:t>
            </a:r>
            <a:r>
              <a:rPr lang="en-US" sz="2000" dirty="0"/>
              <a:t>, J. E. (2014). How smart, connected products are transforming competition. Harvard Business Review, 92(11), 64-88.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005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7B94-C406-4807-A666-F7DDE29805A8}"/>
              </a:ext>
            </a:extLst>
          </p:cNvPr>
          <p:cNvSpPr txBox="1">
            <a:spLocks/>
          </p:cNvSpPr>
          <p:nvPr/>
        </p:nvSpPr>
        <p:spPr>
          <a:xfrm>
            <a:off x="0" y="1602297"/>
            <a:ext cx="12191999" cy="52557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dirty="0"/>
              <a:t>QUESTIONS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1D6D8-793C-4F0D-8721-9ABDA6AF5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4"/>
          <a:stretch/>
        </p:blipFill>
        <p:spPr>
          <a:xfrm>
            <a:off x="957347" y="4028812"/>
            <a:ext cx="3863658" cy="259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0CA3AB-4D8A-4596-9A09-2300BE811F5F}"/>
              </a:ext>
            </a:extLst>
          </p:cNvPr>
          <p:cNvSpPr txBox="1">
            <a:spLocks/>
          </p:cNvSpPr>
          <p:nvPr/>
        </p:nvSpPr>
        <p:spPr>
          <a:xfrm>
            <a:off x="5245921" y="3907061"/>
            <a:ext cx="6405753" cy="802095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err="1"/>
              <a:t>Mes</a:t>
            </a:r>
            <a:r>
              <a:rPr lang="en-CA" sz="5400" dirty="0"/>
              <a:t> </a:t>
            </a:r>
            <a:r>
              <a:rPr lang="en-CA" sz="5400" dirty="0" err="1"/>
              <a:t>coordonnées</a:t>
            </a:r>
            <a:endParaRPr lang="en-CA" sz="5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423B38-D02F-484F-87D8-6BD5C43A9742}"/>
              </a:ext>
            </a:extLst>
          </p:cNvPr>
          <p:cNvSpPr txBox="1">
            <a:spLocks/>
          </p:cNvSpPr>
          <p:nvPr/>
        </p:nvSpPr>
        <p:spPr>
          <a:xfrm>
            <a:off x="5778351" y="4993222"/>
            <a:ext cx="4167376" cy="1543483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Benoit Despatis-Paquette, </a:t>
            </a:r>
            <a:r>
              <a:rPr lang="en-CA" sz="2000" dirty="0" err="1"/>
              <a:t>ing</a:t>
            </a:r>
            <a:r>
              <a:rPr lang="en-CA" sz="2000" dirty="0"/>
              <a:t>.</a:t>
            </a:r>
          </a:p>
          <a:p>
            <a:pPr marL="0" indent="0">
              <a:buNone/>
            </a:pPr>
            <a:r>
              <a:rPr lang="en-CA" sz="2000" u="sng" dirty="0"/>
              <a:t>benoit.despatis-paquette@polymtl.ca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000" dirty="0"/>
              <a:t>https://ca.linkedin.com/in/bdespatis</a:t>
            </a:r>
          </a:p>
        </p:txBody>
      </p:sp>
      <p:pic>
        <p:nvPicPr>
          <p:cNvPr id="6" name="Picture 2" descr="http://goldbergs-solicitors.co.uk/assets/images/linkedin.png">
            <a:extLst>
              <a:ext uri="{FF2B5EF4-FFF2-40B4-BE49-F238E27FC236}">
                <a16:creationId xmlns:a16="http://schemas.microsoft.com/office/drawing/2014/main" id="{440A3A97-A24A-4D6F-945E-BDBFCFEE6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t="21190" r="23176" b="23378"/>
          <a:stretch/>
        </p:blipFill>
        <p:spPr bwMode="auto">
          <a:xfrm>
            <a:off x="5333469" y="6114633"/>
            <a:ext cx="434950" cy="4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.iconscout.com/public/images/icon/premium/png-512/email-address-3c73da176f1ec6eb-512x512.png">
            <a:extLst>
              <a:ext uri="{FF2B5EF4-FFF2-40B4-BE49-F238E27FC236}">
                <a16:creationId xmlns:a16="http://schemas.microsoft.com/office/drawing/2014/main" id="{82DCA061-D126-4939-B4EC-69EBCD0B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21" y="5274956"/>
            <a:ext cx="606647" cy="6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8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FD1F-7382-4F7A-8EEA-5F529F33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Définitions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C821-BA70-4694-8A74-C6EE2592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35871"/>
          </a:xfrm>
        </p:spPr>
        <p:txBody>
          <a:bodyPr>
            <a:normAutofit/>
          </a:bodyPr>
          <a:lstStyle/>
          <a:p>
            <a:r>
              <a:rPr lang="en-CA" dirty="0"/>
              <a:t>Internet des </a:t>
            </a:r>
            <a:r>
              <a:rPr lang="en-CA" dirty="0" err="1"/>
              <a:t>objets</a:t>
            </a:r>
            <a:r>
              <a:rPr lang="en-CA" dirty="0"/>
              <a:t> :</a:t>
            </a:r>
            <a:br>
              <a:rPr lang="en-CA" dirty="0"/>
            </a:br>
            <a:r>
              <a:rPr lang="fr-FR" dirty="0"/>
              <a:t>Ensemble des objets connectés ainsi que des réseaux de télécommunication et des plateformes de traitement des informations collectées qui leur sont associés.</a:t>
            </a:r>
          </a:p>
          <a:p>
            <a:r>
              <a:rPr lang="en-CA" dirty="0" err="1"/>
              <a:t>Infonuagique</a:t>
            </a:r>
            <a:r>
              <a:rPr lang="en-CA" dirty="0"/>
              <a:t> (</a:t>
            </a:r>
            <a:r>
              <a:rPr lang="en-CA" i="1" dirty="0"/>
              <a:t>Cloud</a:t>
            </a:r>
            <a:r>
              <a:rPr lang="en-CA" dirty="0"/>
              <a:t>) :</a:t>
            </a:r>
            <a:br>
              <a:rPr lang="en-CA" dirty="0"/>
            </a:br>
            <a:r>
              <a:rPr lang="fr-FR" dirty="0"/>
              <a:t>Dans le monde informatique, le nuage est l'image généralement utilisée pour symboliser graphiquement Internet. L'infonuagique, c'est en fait l'informatique vue comme un service et externalisée par l'intermédiaire d'Internet.</a:t>
            </a:r>
          </a:p>
          <a:p>
            <a:pPr marL="0" indent="0" algn="r">
              <a:buNone/>
            </a:pPr>
            <a:r>
              <a:rPr lang="fr-FR" sz="1800" dirty="0"/>
              <a:t>- Extrait du site Grand Dictionnaire Terminologique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92398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3B3737-988F-41DF-AD4F-E701F848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1453" r="1109" b="11018"/>
          <a:stretch>
            <a:fillRect/>
          </a:stretch>
        </p:blipFill>
        <p:spPr bwMode="auto">
          <a:xfrm>
            <a:off x="1788005" y="1136606"/>
            <a:ext cx="8612811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id="{0C0AD960-5CEB-4936-A427-45F26E4F1DD0}"/>
              </a:ext>
            </a:extLst>
          </p:cNvPr>
          <p:cNvSpPr/>
          <p:nvPr/>
        </p:nvSpPr>
        <p:spPr>
          <a:xfrm>
            <a:off x="980544" y="808057"/>
            <a:ext cx="10241468" cy="5241885"/>
          </a:xfrm>
          <a:prstGeom prst="round2DiagRect">
            <a:avLst>
              <a:gd name="adj1" fmla="val 5987"/>
              <a:gd name="adj2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DB30B5-D59A-4D7C-B197-727DB7FCD5B0}"/>
              </a:ext>
            </a:extLst>
          </p:cNvPr>
          <p:cNvGrpSpPr>
            <a:grpSpLocks noChangeAspect="1"/>
          </p:cNvGrpSpPr>
          <p:nvPr/>
        </p:nvGrpSpPr>
        <p:grpSpPr>
          <a:xfrm>
            <a:off x="1035303" y="1506939"/>
            <a:ext cx="10094024" cy="3522260"/>
            <a:chOff x="2341587" y="2138707"/>
            <a:chExt cx="6403976" cy="2234636"/>
          </a:xfrm>
        </p:grpSpPr>
        <p:sp>
          <p:nvSpPr>
            <p:cNvPr id="2" name="Rectangle à coins arrondis 289">
              <a:extLst>
                <a:ext uri="{FF2B5EF4-FFF2-40B4-BE49-F238E27FC236}">
                  <a16:creationId xmlns:a16="http://schemas.microsoft.com/office/drawing/2014/main" id="{3B5F90C3-7845-4F02-8C2D-CEACC18CAA93}"/>
                </a:ext>
              </a:extLst>
            </p:cNvPr>
            <p:cNvSpPr/>
            <p:nvPr/>
          </p:nvSpPr>
          <p:spPr>
            <a:xfrm>
              <a:off x="5108917" y="2482313"/>
              <a:ext cx="2676525" cy="1882775"/>
            </a:xfrm>
            <a:prstGeom prst="roundRect">
              <a:avLst>
                <a:gd name="adj" fmla="val 6555"/>
              </a:avLst>
            </a:prstGeom>
            <a:solidFill>
              <a:srgbClr val="7F1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3" name="Triangle isocèle 2317">
              <a:extLst>
                <a:ext uri="{FF2B5EF4-FFF2-40B4-BE49-F238E27FC236}">
                  <a16:creationId xmlns:a16="http://schemas.microsoft.com/office/drawing/2014/main" id="{51837EBE-7C96-46B2-BDF4-7C6195094744}"/>
                </a:ext>
              </a:extLst>
            </p:cNvPr>
            <p:cNvSpPr/>
            <p:nvPr/>
          </p:nvSpPr>
          <p:spPr>
            <a:xfrm rot="16200000">
              <a:off x="2900650" y="3176462"/>
              <a:ext cx="544889" cy="21466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Triangle isocèle 387">
              <a:extLst>
                <a:ext uri="{FF2B5EF4-FFF2-40B4-BE49-F238E27FC236}">
                  <a16:creationId xmlns:a16="http://schemas.microsoft.com/office/drawing/2014/main" id="{92B5C9FB-4991-4FEE-95A5-C35AFCB9286D}"/>
                </a:ext>
              </a:extLst>
            </p:cNvPr>
            <p:cNvSpPr/>
            <p:nvPr/>
          </p:nvSpPr>
          <p:spPr>
            <a:xfrm rot="5400000">
              <a:off x="3789056" y="3176463"/>
              <a:ext cx="565527" cy="214662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5" name="Groupe 299">
              <a:extLst>
                <a:ext uri="{FF2B5EF4-FFF2-40B4-BE49-F238E27FC236}">
                  <a16:creationId xmlns:a16="http://schemas.microsoft.com/office/drawing/2014/main" id="{BEBEC3DB-6429-4469-BB5A-D968865390D2}"/>
                </a:ext>
              </a:extLst>
            </p:cNvPr>
            <p:cNvGrpSpPr/>
            <p:nvPr/>
          </p:nvGrpSpPr>
          <p:grpSpPr>
            <a:xfrm>
              <a:off x="2341587" y="2477233"/>
              <a:ext cx="787400" cy="1896110"/>
              <a:chOff x="0" y="0"/>
              <a:chExt cx="787400" cy="1896110"/>
            </a:xfrm>
          </p:grpSpPr>
          <p:sp>
            <p:nvSpPr>
              <p:cNvPr id="6" name="Rectangle à coins arrondis 300">
                <a:extLst>
                  <a:ext uri="{FF2B5EF4-FFF2-40B4-BE49-F238E27FC236}">
                    <a16:creationId xmlns:a16="http://schemas.microsoft.com/office/drawing/2014/main" id="{D6289F3E-A822-45F2-ABDC-2184CBA61AB5}"/>
                  </a:ext>
                </a:extLst>
              </p:cNvPr>
              <p:cNvSpPr/>
              <p:nvPr/>
            </p:nvSpPr>
            <p:spPr>
              <a:xfrm>
                <a:off x="0" y="0"/>
                <a:ext cx="787400" cy="189611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Objets Connectés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Capteurs intelligents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Connectivité Sans Fils 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US" sz="7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Ellipse 301">
                <a:extLst>
                  <a:ext uri="{FF2B5EF4-FFF2-40B4-BE49-F238E27FC236}">
                    <a16:creationId xmlns:a16="http://schemas.microsoft.com/office/drawing/2014/main" id="{B48D5536-A82A-4C0C-8FE6-CB9DA3BD93DA}"/>
                  </a:ext>
                </a:extLst>
              </p:cNvPr>
              <p:cNvSpPr/>
              <p:nvPr/>
            </p:nvSpPr>
            <p:spPr>
              <a:xfrm>
                <a:off x="63374" y="76954"/>
                <a:ext cx="660801" cy="614328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pic>
            <p:nvPicPr>
              <p:cNvPr id="8" name="Image 302" descr="Image result for objet connectÃ©">
                <a:extLst>
                  <a:ext uri="{FF2B5EF4-FFF2-40B4-BE49-F238E27FC236}">
                    <a16:creationId xmlns:a16="http://schemas.microsoft.com/office/drawing/2014/main" id="{D56CAA88-ED53-4777-87F3-C90F055F51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9347" r="13975" b="11308"/>
              <a:stretch/>
            </p:blipFill>
            <p:spPr bwMode="auto">
              <a:xfrm>
                <a:off x="158436" y="122221"/>
                <a:ext cx="478790" cy="5378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9" name="Groupe 303">
              <a:extLst>
                <a:ext uri="{FF2B5EF4-FFF2-40B4-BE49-F238E27FC236}">
                  <a16:creationId xmlns:a16="http://schemas.microsoft.com/office/drawing/2014/main" id="{64819C7C-FE49-4110-A27F-568D50586D18}"/>
                </a:ext>
              </a:extLst>
            </p:cNvPr>
            <p:cNvGrpSpPr/>
            <p:nvPr/>
          </p:nvGrpSpPr>
          <p:grpSpPr>
            <a:xfrm>
              <a:off x="3228682" y="2477233"/>
              <a:ext cx="787400" cy="1896110"/>
              <a:chOff x="0" y="0"/>
              <a:chExt cx="787400" cy="1896110"/>
            </a:xfrm>
          </p:grpSpPr>
          <p:sp>
            <p:nvSpPr>
              <p:cNvPr id="10" name="Rectangle à coins arrondis 304">
                <a:extLst>
                  <a:ext uri="{FF2B5EF4-FFF2-40B4-BE49-F238E27FC236}">
                    <a16:creationId xmlns:a16="http://schemas.microsoft.com/office/drawing/2014/main" id="{71AED6DC-6BE6-4DA7-984F-D5F36DF0F599}"/>
                  </a:ext>
                </a:extLst>
              </p:cNvPr>
              <p:cNvSpPr/>
              <p:nvPr/>
            </p:nvSpPr>
            <p:spPr>
              <a:xfrm>
                <a:off x="0" y="0"/>
                <a:ext cx="787400" cy="189611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Interconnexion 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des Objets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Réseaux Sans Fil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IP, BT/BLE, 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ZigBee, Z-Wave, Cellular (3-4G/5G), 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LPWAN (</a:t>
                </a:r>
                <a:r>
                  <a:rPr lang="fr-CA" sz="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LoRa</a:t>
                </a:r>
                <a:r>
                  <a:rPr lang="fr-CA" sz="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CA" sz="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SigFox</a:t>
                </a:r>
                <a:r>
                  <a:rPr lang="fr-CA" sz="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Ellipse 305">
                <a:extLst>
                  <a:ext uri="{FF2B5EF4-FFF2-40B4-BE49-F238E27FC236}">
                    <a16:creationId xmlns:a16="http://schemas.microsoft.com/office/drawing/2014/main" id="{40543389-F0B7-4B36-8EAA-A97464548276}"/>
                  </a:ext>
                </a:extLst>
              </p:cNvPr>
              <p:cNvSpPr/>
              <p:nvPr/>
            </p:nvSpPr>
            <p:spPr>
              <a:xfrm>
                <a:off x="63374" y="76954"/>
                <a:ext cx="660801" cy="614328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pic>
            <p:nvPicPr>
              <p:cNvPr id="12" name="Image 306" descr="Image result for connectivity">
                <a:extLst>
                  <a:ext uri="{FF2B5EF4-FFF2-40B4-BE49-F238E27FC236}">
                    <a16:creationId xmlns:a16="http://schemas.microsoft.com/office/drawing/2014/main" id="{CEE55B3E-E932-422A-97AC-24977AA90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176" y="131275"/>
                <a:ext cx="474345" cy="4743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" name="Groupe 307">
              <a:extLst>
                <a:ext uri="{FF2B5EF4-FFF2-40B4-BE49-F238E27FC236}">
                  <a16:creationId xmlns:a16="http://schemas.microsoft.com/office/drawing/2014/main" id="{2657EEA7-734F-4ECB-AC1D-EF69DFABD3F3}"/>
                </a:ext>
              </a:extLst>
            </p:cNvPr>
            <p:cNvGrpSpPr/>
            <p:nvPr/>
          </p:nvGrpSpPr>
          <p:grpSpPr>
            <a:xfrm>
              <a:off x="4115777" y="2477233"/>
              <a:ext cx="787400" cy="1896110"/>
              <a:chOff x="0" y="0"/>
              <a:chExt cx="787400" cy="1896110"/>
            </a:xfrm>
          </p:grpSpPr>
          <p:sp>
            <p:nvSpPr>
              <p:cNvPr id="14" name="Rectangle à coins arrondis 308">
                <a:extLst>
                  <a:ext uri="{FF2B5EF4-FFF2-40B4-BE49-F238E27FC236}">
                    <a16:creationId xmlns:a16="http://schemas.microsoft.com/office/drawing/2014/main" id="{96C7C9C5-B9D4-45B5-BDDA-3E6A35A071CF}"/>
                  </a:ext>
                </a:extLst>
              </p:cNvPr>
              <p:cNvSpPr/>
              <p:nvPr/>
            </p:nvSpPr>
            <p:spPr>
              <a:xfrm>
                <a:off x="0" y="0"/>
                <a:ext cx="787400" cy="189611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Passerelles intelligentes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Gestion des Objets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Edge</a:t>
                </a:r>
                <a:r>
                  <a:rPr lang="fr-CA" sz="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CA" sz="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Processing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Gateway vers Internet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fr-CA" sz="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Ellipse 309">
                <a:extLst>
                  <a:ext uri="{FF2B5EF4-FFF2-40B4-BE49-F238E27FC236}">
                    <a16:creationId xmlns:a16="http://schemas.microsoft.com/office/drawing/2014/main" id="{37C0639A-653A-4D26-9A95-54A76653920D}"/>
                  </a:ext>
                </a:extLst>
              </p:cNvPr>
              <p:cNvSpPr/>
              <p:nvPr/>
            </p:nvSpPr>
            <p:spPr>
              <a:xfrm>
                <a:off x="63374" y="76954"/>
                <a:ext cx="660400" cy="614045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pic>
            <p:nvPicPr>
              <p:cNvPr id="16" name="Image 310" descr="Image result for iot edge gateway">
                <a:extLst>
                  <a:ext uri="{FF2B5EF4-FFF2-40B4-BE49-F238E27FC236}">
                    <a16:creationId xmlns:a16="http://schemas.microsoft.com/office/drawing/2014/main" id="{787330F1-136B-4D94-AFCC-BD8799DCE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75" y="122221"/>
                <a:ext cx="506730" cy="5067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Rectangle à coins arrondis 84">
              <a:extLst>
                <a:ext uri="{FF2B5EF4-FFF2-40B4-BE49-F238E27FC236}">
                  <a16:creationId xmlns:a16="http://schemas.microsoft.com/office/drawing/2014/main" id="{F7A3177C-1055-4673-B6C4-8578A2918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626" y="2683078"/>
              <a:ext cx="787400" cy="1571625"/>
            </a:xfrm>
            <a:prstGeom prst="roundRect">
              <a:avLst>
                <a:gd name="adj" fmla="val 16667"/>
              </a:avLst>
            </a:prstGeom>
            <a:solidFill>
              <a:srgbClr val="1F4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72000" numCol="1" anchor="b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en-US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Infrastructure</a:t>
              </a:r>
              <a:endParaRPr lang="fr-CA" altLang="en-US" sz="500" dirty="0">
                <a:latin typeface="Arial" panose="020B0604020202020204" pitchFamily="34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en-US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Serveurs Cloud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A" altLang="en-US" sz="500" dirty="0">
                <a:latin typeface="Arial" panose="020B0604020202020204" pitchFamily="34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A" altLang="en-US" sz="500" dirty="0">
                <a:latin typeface="Arial" panose="020B0604020202020204" pitchFamily="34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en-US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Bases de Données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A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en-US" sz="1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Monitoring, M2M, Automatisation</a:t>
              </a:r>
              <a:endParaRPr lang="fr-CA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8" name="Ellipse 312">
              <a:extLst>
                <a:ext uri="{FF2B5EF4-FFF2-40B4-BE49-F238E27FC236}">
                  <a16:creationId xmlns:a16="http://schemas.microsoft.com/office/drawing/2014/main" id="{EBA39B31-1C3F-4E77-8306-230972D289A7}"/>
                </a:ext>
              </a:extLst>
            </p:cNvPr>
            <p:cNvSpPr/>
            <p:nvPr/>
          </p:nvSpPr>
          <p:spPr>
            <a:xfrm>
              <a:off x="5236552" y="2729115"/>
              <a:ext cx="660400" cy="61341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pic>
          <p:nvPicPr>
            <p:cNvPr id="19" name="Image 313" descr="Image result for cloud database">
              <a:extLst>
                <a:ext uri="{FF2B5EF4-FFF2-40B4-BE49-F238E27FC236}">
                  <a16:creationId xmlns:a16="http://schemas.microsoft.com/office/drawing/2014/main" id="{FBBCEAEF-DB42-4105-96E8-C2F17D0AA127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17" y="2742450"/>
              <a:ext cx="560705" cy="560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à coins arrondis 88">
              <a:extLst>
                <a:ext uri="{FF2B5EF4-FFF2-40B4-BE49-F238E27FC236}">
                  <a16:creationId xmlns:a16="http://schemas.microsoft.com/office/drawing/2014/main" id="{B5EA885B-E054-47E7-A881-A7E6064AE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101" y="2683078"/>
              <a:ext cx="787400" cy="1577975"/>
            </a:xfrm>
            <a:prstGeom prst="roundRect">
              <a:avLst>
                <a:gd name="adj" fmla="val 16667"/>
              </a:avLst>
            </a:prstGeom>
            <a:solidFill>
              <a:srgbClr val="1F4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72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Algorithmes analytiques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A" altLang="en-US" sz="10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Intelligence Artificielle</a:t>
              </a:r>
              <a:endParaRPr kumimoji="0" lang="fr-C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Ellipse 315">
              <a:extLst>
                <a:ext uri="{FF2B5EF4-FFF2-40B4-BE49-F238E27FC236}">
                  <a16:creationId xmlns:a16="http://schemas.microsoft.com/office/drawing/2014/main" id="{860AC1E9-C62D-4BC0-A016-5A87A130AD01}"/>
                </a:ext>
              </a:extLst>
            </p:cNvPr>
            <p:cNvSpPr/>
            <p:nvPr/>
          </p:nvSpPr>
          <p:spPr>
            <a:xfrm>
              <a:off x="6119837" y="2729115"/>
              <a:ext cx="660400" cy="61341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pic>
          <p:nvPicPr>
            <p:cNvPr id="22" name="Image 62" descr="Image result for artificial intelligence">
              <a:extLst>
                <a:ext uri="{FF2B5EF4-FFF2-40B4-BE49-F238E27FC236}">
                  <a16:creationId xmlns:a16="http://schemas.microsoft.com/office/drawing/2014/main" id="{449BFD1F-33B7-4D34-8EF7-024F9C354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311" y="2780523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à coins arrondis 91">
              <a:extLst>
                <a:ext uri="{FF2B5EF4-FFF2-40B4-BE49-F238E27FC236}">
                  <a16:creationId xmlns:a16="http://schemas.microsoft.com/office/drawing/2014/main" id="{0017013F-7F78-46D6-938B-83545B6AE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339" y="2683078"/>
              <a:ext cx="787400" cy="1571625"/>
            </a:xfrm>
            <a:prstGeom prst="roundRect">
              <a:avLst>
                <a:gd name="adj" fmla="val 16667"/>
              </a:avLst>
            </a:prstGeom>
            <a:solidFill>
              <a:srgbClr val="1F4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72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Intelligence d’Affaires (BI)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CA" altLang="en-US" sz="10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Tableaux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Bord</a:t>
              </a:r>
              <a:endParaRPr kumimoji="0" lang="fr-C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Ellipse 318">
              <a:extLst>
                <a:ext uri="{FF2B5EF4-FFF2-40B4-BE49-F238E27FC236}">
                  <a16:creationId xmlns:a16="http://schemas.microsoft.com/office/drawing/2014/main" id="{AC36573D-FD33-42D7-8310-7949628F82B6}"/>
                </a:ext>
              </a:extLst>
            </p:cNvPr>
            <p:cNvSpPr/>
            <p:nvPr/>
          </p:nvSpPr>
          <p:spPr>
            <a:xfrm>
              <a:off x="7001217" y="2729115"/>
              <a:ext cx="660400" cy="614045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pic>
          <p:nvPicPr>
            <p:cNvPr id="25" name="Image 319" descr="Image result for business intelligence">
              <a:extLst>
                <a:ext uri="{FF2B5EF4-FFF2-40B4-BE49-F238E27FC236}">
                  <a16:creationId xmlns:a16="http://schemas.microsoft.com/office/drawing/2014/main" id="{4F12D705-7F46-40D4-8711-3FD9422A8883}"/>
                </a:ext>
              </a:extLst>
            </p:cNvPr>
            <p:cNvPicPr/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467" y="2819285"/>
              <a:ext cx="479425" cy="4794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oupe 320">
              <a:extLst>
                <a:ext uri="{FF2B5EF4-FFF2-40B4-BE49-F238E27FC236}">
                  <a16:creationId xmlns:a16="http://schemas.microsoft.com/office/drawing/2014/main" id="{8F6AE162-B2DF-4422-9CF8-907769CB5C50}"/>
                </a:ext>
              </a:extLst>
            </p:cNvPr>
            <p:cNvGrpSpPr/>
            <p:nvPr/>
          </p:nvGrpSpPr>
          <p:grpSpPr>
            <a:xfrm>
              <a:off x="7958162" y="2477233"/>
              <a:ext cx="787400" cy="1896110"/>
              <a:chOff x="0" y="0"/>
              <a:chExt cx="787400" cy="1896110"/>
            </a:xfrm>
          </p:grpSpPr>
          <p:sp>
            <p:nvSpPr>
              <p:cNvPr id="27" name="Rectangle à coins arrondis 321">
                <a:extLst>
                  <a:ext uri="{FF2B5EF4-FFF2-40B4-BE49-F238E27FC236}">
                    <a16:creationId xmlns:a16="http://schemas.microsoft.com/office/drawing/2014/main" id="{A1A52D5B-3CF0-4556-A33A-F2DA97C7E842}"/>
                  </a:ext>
                </a:extLst>
              </p:cNvPr>
              <p:cNvSpPr/>
              <p:nvPr/>
            </p:nvSpPr>
            <p:spPr>
              <a:xfrm>
                <a:off x="0" y="0"/>
                <a:ext cx="787400" cy="1896110"/>
              </a:xfrm>
              <a:prstGeom prst="roundRect">
                <a:avLst/>
              </a:prstGeom>
              <a:solidFill>
                <a:srgbClr val="008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Interfaces 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Web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Applications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Web et 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Mobiles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CA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Ellipse 322">
                <a:extLst>
                  <a:ext uri="{FF2B5EF4-FFF2-40B4-BE49-F238E27FC236}">
                    <a16:creationId xmlns:a16="http://schemas.microsoft.com/office/drawing/2014/main" id="{533F3382-B576-4653-8ADC-82B3BF138761}"/>
                  </a:ext>
                </a:extLst>
              </p:cNvPr>
              <p:cNvSpPr/>
              <p:nvPr/>
            </p:nvSpPr>
            <p:spPr>
              <a:xfrm>
                <a:off x="67901" y="76954"/>
                <a:ext cx="660400" cy="614045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pic>
            <p:nvPicPr>
              <p:cNvPr id="29" name="Image 323" descr="Image result for mobile app">
                <a:extLst>
                  <a:ext uri="{FF2B5EF4-FFF2-40B4-BE49-F238E27FC236}">
                    <a16:creationId xmlns:a16="http://schemas.microsoft.com/office/drawing/2014/main" id="{BE9D2DC0-162F-422A-88D8-1F64C55FE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167489" y="153908"/>
                <a:ext cx="461645" cy="4616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Image 325" descr="Image result for internet">
              <a:extLst>
                <a:ext uri="{FF2B5EF4-FFF2-40B4-BE49-F238E27FC236}">
                  <a16:creationId xmlns:a16="http://schemas.microsoft.com/office/drawing/2014/main" id="{0D101951-3274-4864-9DDF-8146F3EF061A}"/>
                </a:ext>
              </a:extLst>
            </p:cNvPr>
            <p:cNvPicPr/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92" y="3146840"/>
              <a:ext cx="417830" cy="4178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Zone de texte 104">
              <a:extLst>
                <a:ext uri="{FF2B5EF4-FFF2-40B4-BE49-F238E27FC236}">
                  <a16:creationId xmlns:a16="http://schemas.microsoft.com/office/drawing/2014/main" id="{10F8A9DB-47D1-41A9-9758-185DD2D39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58331" y="3714294"/>
              <a:ext cx="6699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Internet</a:t>
              </a:r>
              <a:endParaRPr kumimoji="0" lang="fr-CA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Zone de texte 105">
              <a:extLst>
                <a:ext uri="{FF2B5EF4-FFF2-40B4-BE49-F238E27FC236}">
                  <a16:creationId xmlns:a16="http://schemas.microsoft.com/office/drawing/2014/main" id="{73CD24E1-C689-481E-81DF-6FF1E69BD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522181" y="3734931"/>
              <a:ext cx="6699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Internet</a:t>
              </a:r>
              <a:endParaRPr kumimoji="0" lang="fr-CA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3" name="Image 324" descr="Image result for internet">
              <a:extLst>
                <a:ext uri="{FF2B5EF4-FFF2-40B4-BE49-F238E27FC236}">
                  <a16:creationId xmlns:a16="http://schemas.microsoft.com/office/drawing/2014/main" id="{A4D9DE73-B3BD-4FE9-B1D7-13AF16A2043B}"/>
                </a:ext>
              </a:extLst>
            </p:cNvPr>
            <p:cNvPicPr/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292" y="3147158"/>
              <a:ext cx="417195" cy="4171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" name="Connecteur droit 2319">
              <a:extLst>
                <a:ext uri="{FF2B5EF4-FFF2-40B4-BE49-F238E27FC236}">
                  <a16:creationId xmlns:a16="http://schemas.microsoft.com/office/drawing/2014/main" id="{A5CBEFD5-2B17-4EF7-9B92-8EDAA3D3C5AC}"/>
                </a:ext>
              </a:extLst>
            </p:cNvPr>
            <p:cNvCxnSpPr>
              <a:cxnSpLocks/>
            </p:cNvCxnSpPr>
            <p:nvPr/>
          </p:nvCxnSpPr>
          <p:spPr>
            <a:xfrm>
              <a:off x="5413455" y="2583818"/>
              <a:ext cx="210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 de texte 107">
              <a:extLst>
                <a:ext uri="{FF2B5EF4-FFF2-40B4-BE49-F238E27FC236}">
                  <a16:creationId xmlns:a16="http://schemas.microsoft.com/office/drawing/2014/main" id="{4E81C4EF-837B-4F50-939D-E44567F05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512" y="2511153"/>
              <a:ext cx="930886" cy="139805"/>
            </a:xfrm>
            <a:prstGeom prst="rect">
              <a:avLst/>
            </a:prstGeom>
            <a:solidFill>
              <a:srgbClr val="7F1613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Plateformes IoT</a:t>
              </a:r>
              <a:endParaRPr kumimoji="0" lang="fr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arenthèse fermante 38">
              <a:extLst>
                <a:ext uri="{FF2B5EF4-FFF2-40B4-BE49-F238E27FC236}">
                  <a16:creationId xmlns:a16="http://schemas.microsoft.com/office/drawing/2014/main" id="{6D6D94B5-CA08-4905-A007-A444279D353C}"/>
                </a:ext>
              </a:extLst>
            </p:cNvPr>
            <p:cNvSpPr/>
            <p:nvPr/>
          </p:nvSpPr>
          <p:spPr>
            <a:xfrm rot="16200000">
              <a:off x="3526646" y="1038218"/>
              <a:ext cx="191476" cy="256159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37" name="Groupe 40">
              <a:extLst>
                <a:ext uri="{FF2B5EF4-FFF2-40B4-BE49-F238E27FC236}">
                  <a16:creationId xmlns:a16="http://schemas.microsoft.com/office/drawing/2014/main" id="{15E9B25F-AE0C-4D1D-AAE7-318E43771233}"/>
                </a:ext>
              </a:extLst>
            </p:cNvPr>
            <p:cNvGrpSpPr/>
            <p:nvPr/>
          </p:nvGrpSpPr>
          <p:grpSpPr>
            <a:xfrm>
              <a:off x="5108917" y="2139413"/>
              <a:ext cx="2676525" cy="267705"/>
              <a:chOff x="2341588" y="2147047"/>
              <a:chExt cx="2561591" cy="267705"/>
            </a:xfrm>
          </p:grpSpPr>
          <p:sp>
            <p:nvSpPr>
              <p:cNvPr id="38" name="Parenthèse fermante 41">
                <a:extLst>
                  <a:ext uri="{FF2B5EF4-FFF2-40B4-BE49-F238E27FC236}">
                    <a16:creationId xmlns:a16="http://schemas.microsoft.com/office/drawing/2014/main" id="{53523EE7-BB30-4706-B305-DF226379A1C8}"/>
                  </a:ext>
                </a:extLst>
              </p:cNvPr>
              <p:cNvSpPr/>
              <p:nvPr/>
            </p:nvSpPr>
            <p:spPr>
              <a:xfrm rot="16200000">
                <a:off x="3526646" y="1038218"/>
                <a:ext cx="191476" cy="2561591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39" name="Zone de texte 107">
                <a:extLst>
                  <a:ext uri="{FF2B5EF4-FFF2-40B4-BE49-F238E27FC236}">
                    <a16:creationId xmlns:a16="http://schemas.microsoft.com/office/drawing/2014/main" id="{49E8ACF5-AC45-4F8A-9A8F-01B43FD38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8924" y="2147047"/>
                <a:ext cx="1646915" cy="153868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11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Analyse et traitement des données</a:t>
                </a:r>
                <a:endParaRPr kumimoji="0" lang="fr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e 46">
              <a:extLst>
                <a:ext uri="{FF2B5EF4-FFF2-40B4-BE49-F238E27FC236}">
                  <a16:creationId xmlns:a16="http://schemas.microsoft.com/office/drawing/2014/main" id="{C4EC36F6-F847-4521-BDC7-A9A8211AE048}"/>
                </a:ext>
              </a:extLst>
            </p:cNvPr>
            <p:cNvGrpSpPr/>
            <p:nvPr/>
          </p:nvGrpSpPr>
          <p:grpSpPr>
            <a:xfrm>
              <a:off x="7959675" y="2138707"/>
              <a:ext cx="785888" cy="269035"/>
              <a:chOff x="2341588" y="2145717"/>
              <a:chExt cx="2561591" cy="269035"/>
            </a:xfrm>
          </p:grpSpPr>
          <p:sp>
            <p:nvSpPr>
              <p:cNvPr id="41" name="Parenthèse fermante 47">
                <a:extLst>
                  <a:ext uri="{FF2B5EF4-FFF2-40B4-BE49-F238E27FC236}">
                    <a16:creationId xmlns:a16="http://schemas.microsoft.com/office/drawing/2014/main" id="{3C0BB8B3-CB56-4BB5-8021-89B6AEA09E26}"/>
                  </a:ext>
                </a:extLst>
              </p:cNvPr>
              <p:cNvSpPr/>
              <p:nvPr/>
            </p:nvSpPr>
            <p:spPr>
              <a:xfrm rot="16200000">
                <a:off x="3526646" y="1038218"/>
                <a:ext cx="191476" cy="2561591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2" name="Zone de texte 107">
                <a:extLst>
                  <a:ext uri="{FF2B5EF4-FFF2-40B4-BE49-F238E27FC236}">
                    <a16:creationId xmlns:a16="http://schemas.microsoft.com/office/drawing/2014/main" id="{6898BCB1-C26A-4C38-BEF1-3BA0AF090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2161" y="2145717"/>
                <a:ext cx="1995510" cy="153868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altLang="en-US" sz="11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Présentation</a:t>
                </a:r>
                <a:endParaRPr kumimoji="0" lang="fr-CA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Zone de texte 107">
              <a:extLst>
                <a:ext uri="{FF2B5EF4-FFF2-40B4-BE49-F238E27FC236}">
                  <a16:creationId xmlns:a16="http://schemas.microsoft.com/office/drawing/2014/main" id="{53D6BAB2-7D3A-4789-BF09-7E24B475B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98" y="2149891"/>
              <a:ext cx="1761353" cy="146768"/>
            </a:xfrm>
            <a:prstGeom prst="rect">
              <a:avLst/>
            </a:prstGeom>
            <a:solidFill>
              <a:srgbClr val="141515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en-US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Génération et collecte des données</a:t>
              </a:r>
              <a:endParaRPr kumimoji="0" lang="fr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10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71">
            <a:extLst>
              <a:ext uri="{FF2B5EF4-FFF2-40B4-BE49-F238E27FC236}">
                <a16:creationId xmlns:a16="http://schemas.microsoft.com/office/drawing/2014/main" id="{E297A4E4-B484-4106-ACB4-1CD37F5F0499}"/>
              </a:ext>
            </a:extLst>
          </p:cNvPr>
          <p:cNvSpPr/>
          <p:nvPr/>
        </p:nvSpPr>
        <p:spPr>
          <a:xfrm>
            <a:off x="6929664" y="4049481"/>
            <a:ext cx="4759496" cy="2683465"/>
          </a:xfrm>
          <a:prstGeom prst="roundRect">
            <a:avLst>
              <a:gd name="adj" fmla="val 923"/>
            </a:avLst>
          </a:prstGeom>
          <a:solidFill>
            <a:srgbClr val="CDD5D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à coins arrondis 70">
            <a:extLst>
              <a:ext uri="{FF2B5EF4-FFF2-40B4-BE49-F238E27FC236}">
                <a16:creationId xmlns:a16="http://schemas.microsoft.com/office/drawing/2014/main" id="{8F0A2417-A223-4B8F-AEC4-208120B17230}"/>
              </a:ext>
            </a:extLst>
          </p:cNvPr>
          <p:cNvSpPr/>
          <p:nvPr/>
        </p:nvSpPr>
        <p:spPr>
          <a:xfrm>
            <a:off x="6740412" y="226354"/>
            <a:ext cx="5283558" cy="3291718"/>
          </a:xfrm>
          <a:prstGeom prst="roundRect">
            <a:avLst>
              <a:gd name="adj" fmla="val 923"/>
            </a:avLst>
          </a:prstGeom>
          <a:solidFill>
            <a:srgbClr val="CDD5D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Ellipse 6">
            <a:extLst>
              <a:ext uri="{FF2B5EF4-FFF2-40B4-BE49-F238E27FC236}">
                <a16:creationId xmlns:a16="http://schemas.microsoft.com/office/drawing/2014/main" id="{DC9E1E6E-2B3B-4544-A99F-2EDDDEF10E3D}"/>
              </a:ext>
            </a:extLst>
          </p:cNvPr>
          <p:cNvSpPr/>
          <p:nvPr/>
        </p:nvSpPr>
        <p:spPr>
          <a:xfrm>
            <a:off x="4931710" y="2865137"/>
            <a:ext cx="2243170" cy="1883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à coins arrondis 67">
            <a:extLst>
              <a:ext uri="{FF2B5EF4-FFF2-40B4-BE49-F238E27FC236}">
                <a16:creationId xmlns:a16="http://schemas.microsoft.com/office/drawing/2014/main" id="{8969BEEC-EC8B-406E-A7D1-5FFB023CDEA1}"/>
              </a:ext>
            </a:extLst>
          </p:cNvPr>
          <p:cNvSpPr/>
          <p:nvPr/>
        </p:nvSpPr>
        <p:spPr>
          <a:xfrm>
            <a:off x="146745" y="1110517"/>
            <a:ext cx="4916598" cy="5576276"/>
          </a:xfrm>
          <a:prstGeom prst="roundRect">
            <a:avLst>
              <a:gd name="adj" fmla="val 923"/>
            </a:avLst>
          </a:prstGeom>
          <a:solidFill>
            <a:srgbClr val="CDD5D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C691B05F-8882-4FE9-942D-E9372887D2C1}"/>
              </a:ext>
            </a:extLst>
          </p:cNvPr>
          <p:cNvSpPr txBox="1"/>
          <p:nvPr/>
        </p:nvSpPr>
        <p:spPr>
          <a:xfrm>
            <a:off x="984934" y="6138998"/>
            <a:ext cx="322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Smart Objects / Machines</a:t>
            </a:r>
          </a:p>
        </p:txBody>
      </p:sp>
      <p:sp>
        <p:nvSpPr>
          <p:cNvPr id="8" name="Cylindre 8">
            <a:extLst>
              <a:ext uri="{FF2B5EF4-FFF2-40B4-BE49-F238E27FC236}">
                <a16:creationId xmlns:a16="http://schemas.microsoft.com/office/drawing/2014/main" id="{D4BF6C14-817F-4261-A516-9297F4B90B49}"/>
              </a:ext>
            </a:extLst>
          </p:cNvPr>
          <p:cNvSpPr/>
          <p:nvPr/>
        </p:nvSpPr>
        <p:spPr>
          <a:xfrm>
            <a:off x="7331943" y="1808676"/>
            <a:ext cx="726440" cy="666860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/>
              <a:t>Data</a:t>
            </a:r>
            <a:endParaRPr lang="en-CA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47B01094-D090-4139-991F-E17B17F3C0A9}"/>
              </a:ext>
            </a:extLst>
          </p:cNvPr>
          <p:cNvSpPr/>
          <p:nvPr/>
        </p:nvSpPr>
        <p:spPr>
          <a:xfrm>
            <a:off x="8203162" y="1307341"/>
            <a:ext cx="1163176" cy="114808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rtlCol="0" anchor="ctr"/>
          <a:lstStyle/>
          <a:p>
            <a:pPr algn="ctr"/>
            <a:r>
              <a:rPr lang="en-CA" sz="1400"/>
              <a:t>Cloud Services</a:t>
            </a:r>
          </a:p>
        </p:txBody>
      </p:sp>
      <p:sp>
        <p:nvSpPr>
          <p:cNvPr id="10" name="Explosion 2 12">
            <a:extLst>
              <a:ext uri="{FF2B5EF4-FFF2-40B4-BE49-F238E27FC236}">
                <a16:creationId xmlns:a16="http://schemas.microsoft.com/office/drawing/2014/main" id="{E560318C-696C-4EB7-8DD2-A2A02E6E9160}"/>
              </a:ext>
            </a:extLst>
          </p:cNvPr>
          <p:cNvSpPr/>
          <p:nvPr/>
        </p:nvSpPr>
        <p:spPr>
          <a:xfrm>
            <a:off x="8636136" y="1968117"/>
            <a:ext cx="1625540" cy="9891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CA"/>
              <a:t>BI</a:t>
            </a:r>
          </a:p>
          <a:p>
            <a:pPr algn="ctr"/>
            <a:r>
              <a:rPr lang="en-CA" sz="600"/>
              <a:t>Business Intelligence</a:t>
            </a:r>
          </a:p>
          <a:p>
            <a:pPr algn="ctr"/>
            <a:endParaRPr lang="en-CA"/>
          </a:p>
        </p:txBody>
      </p:sp>
      <p:sp>
        <p:nvSpPr>
          <p:cNvPr id="11" name="Rectangle à coins arrondis 13">
            <a:extLst>
              <a:ext uri="{FF2B5EF4-FFF2-40B4-BE49-F238E27FC236}">
                <a16:creationId xmlns:a16="http://schemas.microsoft.com/office/drawing/2014/main" id="{F3266B99-DB85-48F6-ABD4-A5D7EE1117FE}"/>
              </a:ext>
            </a:extLst>
          </p:cNvPr>
          <p:cNvSpPr/>
          <p:nvPr/>
        </p:nvSpPr>
        <p:spPr>
          <a:xfrm>
            <a:off x="7668161" y="4954711"/>
            <a:ext cx="1549400" cy="904240"/>
          </a:xfrm>
          <a:prstGeom prst="roundRect">
            <a:avLst/>
          </a:prstGeom>
          <a:solidFill>
            <a:srgbClr val="B369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Interface</a:t>
            </a:r>
          </a:p>
        </p:txBody>
      </p:sp>
      <p:sp>
        <p:nvSpPr>
          <p:cNvPr id="12" name="ZoneTexte 15">
            <a:extLst>
              <a:ext uri="{FF2B5EF4-FFF2-40B4-BE49-F238E27FC236}">
                <a16:creationId xmlns:a16="http://schemas.microsoft.com/office/drawing/2014/main" id="{AB252078-822C-48F0-8482-68C85C64039E}"/>
              </a:ext>
            </a:extLst>
          </p:cNvPr>
          <p:cNvSpPr txBox="1"/>
          <p:nvPr/>
        </p:nvSpPr>
        <p:spPr>
          <a:xfrm>
            <a:off x="9595283" y="4860731"/>
            <a:ext cx="15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Mobile App</a:t>
            </a:r>
          </a:p>
        </p:txBody>
      </p:sp>
      <p:sp>
        <p:nvSpPr>
          <p:cNvPr id="13" name="ZoneTexte 16">
            <a:extLst>
              <a:ext uri="{FF2B5EF4-FFF2-40B4-BE49-F238E27FC236}">
                <a16:creationId xmlns:a16="http://schemas.microsoft.com/office/drawing/2014/main" id="{0FE7C3A4-BFC8-4B5D-8930-95E635459B68}"/>
              </a:ext>
            </a:extLst>
          </p:cNvPr>
          <p:cNvSpPr txBox="1"/>
          <p:nvPr/>
        </p:nvSpPr>
        <p:spPr>
          <a:xfrm>
            <a:off x="9804301" y="5524425"/>
            <a:ext cx="137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WEB App</a:t>
            </a:r>
          </a:p>
        </p:txBody>
      </p:sp>
      <p:sp>
        <p:nvSpPr>
          <p:cNvPr id="14" name="Rectangle à coins arrondis 35">
            <a:extLst>
              <a:ext uri="{FF2B5EF4-FFF2-40B4-BE49-F238E27FC236}">
                <a16:creationId xmlns:a16="http://schemas.microsoft.com/office/drawing/2014/main" id="{736E1650-66BD-48D4-9D1B-E2CF73B0E8D0}"/>
              </a:ext>
            </a:extLst>
          </p:cNvPr>
          <p:cNvSpPr/>
          <p:nvPr/>
        </p:nvSpPr>
        <p:spPr>
          <a:xfrm>
            <a:off x="6994123" y="789251"/>
            <a:ext cx="3230880" cy="2197103"/>
          </a:xfrm>
          <a:prstGeom prst="roundRect">
            <a:avLst>
              <a:gd name="adj" fmla="val 5530"/>
            </a:avLst>
          </a:prstGeom>
          <a:noFill/>
          <a:ln w="12700">
            <a:solidFill>
              <a:srgbClr val="867F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ZoneTexte 37">
            <a:extLst>
              <a:ext uri="{FF2B5EF4-FFF2-40B4-BE49-F238E27FC236}">
                <a16:creationId xmlns:a16="http://schemas.microsoft.com/office/drawing/2014/main" id="{D96C793E-C582-40CA-9BAD-4D3DBC0C4A5C}"/>
              </a:ext>
            </a:extLst>
          </p:cNvPr>
          <p:cNvSpPr txBox="1"/>
          <p:nvPr/>
        </p:nvSpPr>
        <p:spPr>
          <a:xfrm>
            <a:off x="7881946" y="3018229"/>
            <a:ext cx="24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Cloud IoT Platforms</a:t>
            </a:r>
          </a:p>
        </p:txBody>
      </p:sp>
      <p:sp>
        <p:nvSpPr>
          <p:cNvPr id="16" name="Rectangle à coins arrondis 47">
            <a:extLst>
              <a:ext uri="{FF2B5EF4-FFF2-40B4-BE49-F238E27FC236}">
                <a16:creationId xmlns:a16="http://schemas.microsoft.com/office/drawing/2014/main" id="{B8DEEEA0-A67D-4588-8380-DF59F1D331C3}"/>
              </a:ext>
            </a:extLst>
          </p:cNvPr>
          <p:cNvSpPr/>
          <p:nvPr/>
        </p:nvSpPr>
        <p:spPr>
          <a:xfrm>
            <a:off x="7454781" y="4421976"/>
            <a:ext cx="3726200" cy="1833215"/>
          </a:xfrm>
          <a:prstGeom prst="roundRect">
            <a:avLst>
              <a:gd name="adj" fmla="val 5530"/>
            </a:avLst>
          </a:prstGeom>
          <a:noFill/>
          <a:ln w="12700">
            <a:solidFill>
              <a:srgbClr val="867F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ZoneTexte 59">
            <a:extLst>
              <a:ext uri="{FF2B5EF4-FFF2-40B4-BE49-F238E27FC236}">
                <a16:creationId xmlns:a16="http://schemas.microsoft.com/office/drawing/2014/main" id="{8FB67A9E-B29A-40D5-A200-489D641FA241}"/>
              </a:ext>
            </a:extLst>
          </p:cNvPr>
          <p:cNvSpPr txBox="1"/>
          <p:nvPr/>
        </p:nvSpPr>
        <p:spPr>
          <a:xfrm>
            <a:off x="8116461" y="6270431"/>
            <a:ext cx="24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Human Interaction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6C43C2B-331E-4E83-8E67-36316C58CA00}"/>
              </a:ext>
            </a:extLst>
          </p:cNvPr>
          <p:cNvSpPr/>
          <p:nvPr/>
        </p:nvSpPr>
        <p:spPr>
          <a:xfrm rot="11197576">
            <a:off x="7536731" y="2603696"/>
            <a:ext cx="2906400" cy="2742017"/>
          </a:xfrm>
          <a:prstGeom prst="arc">
            <a:avLst>
              <a:gd name="adj1" fmla="val 18838553"/>
              <a:gd name="adj2" fmla="val 3130079"/>
            </a:avLst>
          </a:prstGeom>
          <a:ln w="25400">
            <a:solidFill>
              <a:schemeClr val="accent6">
                <a:alpha val="99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à coins arrondis 84">
            <a:extLst>
              <a:ext uri="{FF2B5EF4-FFF2-40B4-BE49-F238E27FC236}">
                <a16:creationId xmlns:a16="http://schemas.microsoft.com/office/drawing/2014/main" id="{D59D92A0-B81F-4991-95F1-0DF603B3D7CD}"/>
              </a:ext>
            </a:extLst>
          </p:cNvPr>
          <p:cNvSpPr/>
          <p:nvPr/>
        </p:nvSpPr>
        <p:spPr>
          <a:xfrm>
            <a:off x="9101761" y="5503477"/>
            <a:ext cx="658360" cy="4575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Connecteur droit 88">
            <a:extLst>
              <a:ext uri="{FF2B5EF4-FFF2-40B4-BE49-F238E27FC236}">
                <a16:creationId xmlns:a16="http://schemas.microsoft.com/office/drawing/2014/main" id="{AF0A7889-0601-4816-B386-97727270538B}"/>
              </a:ext>
            </a:extLst>
          </p:cNvPr>
          <p:cNvCxnSpPr/>
          <p:nvPr/>
        </p:nvCxnSpPr>
        <p:spPr>
          <a:xfrm>
            <a:off x="9900955" y="1612555"/>
            <a:ext cx="646944" cy="102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90">
            <a:extLst>
              <a:ext uri="{FF2B5EF4-FFF2-40B4-BE49-F238E27FC236}">
                <a16:creationId xmlns:a16="http://schemas.microsoft.com/office/drawing/2014/main" id="{31DA5689-E4B2-4806-A239-A629AF7A6F8E}"/>
              </a:ext>
            </a:extLst>
          </p:cNvPr>
          <p:cNvCxnSpPr/>
          <p:nvPr/>
        </p:nvCxnSpPr>
        <p:spPr>
          <a:xfrm>
            <a:off x="9973921" y="1950152"/>
            <a:ext cx="958463" cy="279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4">
            <a:extLst>
              <a:ext uri="{FF2B5EF4-FFF2-40B4-BE49-F238E27FC236}">
                <a16:creationId xmlns:a16="http://schemas.microsoft.com/office/drawing/2014/main" id="{61745C5E-E3D0-415E-8EEA-44A37C924D59}"/>
              </a:ext>
            </a:extLst>
          </p:cNvPr>
          <p:cNvGrpSpPr/>
          <p:nvPr/>
        </p:nvGrpSpPr>
        <p:grpSpPr>
          <a:xfrm>
            <a:off x="8801824" y="4468529"/>
            <a:ext cx="629875" cy="888204"/>
            <a:chOff x="8594713" y="4468529"/>
            <a:chExt cx="629875" cy="888204"/>
          </a:xfrm>
        </p:grpSpPr>
        <p:sp>
          <p:nvSpPr>
            <p:cNvPr id="67" name="Rectangle à coins arrondis 83">
              <a:extLst>
                <a:ext uri="{FF2B5EF4-FFF2-40B4-BE49-F238E27FC236}">
                  <a16:creationId xmlns:a16="http://schemas.microsoft.com/office/drawing/2014/main" id="{A9AF1105-40DC-47DA-82F6-AAE32890F827}"/>
                </a:ext>
              </a:extLst>
            </p:cNvPr>
            <p:cNvSpPr/>
            <p:nvPr/>
          </p:nvSpPr>
          <p:spPr>
            <a:xfrm>
              <a:off x="8868988" y="4816626"/>
              <a:ext cx="355600" cy="54010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68" name="Picture 2" descr="Image result for wifi">
              <a:extLst>
                <a:ext uri="{FF2B5EF4-FFF2-40B4-BE49-F238E27FC236}">
                  <a16:creationId xmlns:a16="http://schemas.microsoft.com/office/drawing/2014/main" id="{960581CE-FD8C-4E1E-86BC-7337AB678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51011">
              <a:off x="8512578" y="4550664"/>
              <a:ext cx="471038" cy="30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Ellipse 3">
              <a:extLst>
                <a:ext uri="{FF2B5EF4-FFF2-40B4-BE49-F238E27FC236}">
                  <a16:creationId xmlns:a16="http://schemas.microsoft.com/office/drawing/2014/main" id="{FBC21088-73BD-4E97-A712-B7E5DE4BD6D9}"/>
                </a:ext>
              </a:extLst>
            </p:cNvPr>
            <p:cNvSpPr/>
            <p:nvPr/>
          </p:nvSpPr>
          <p:spPr>
            <a:xfrm>
              <a:off x="9020970" y="5269401"/>
              <a:ext cx="56615" cy="45719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 à coins arrondis 23">
              <a:extLst>
                <a:ext uri="{FF2B5EF4-FFF2-40B4-BE49-F238E27FC236}">
                  <a16:creationId xmlns:a16="http://schemas.microsoft.com/office/drawing/2014/main" id="{7F730DB8-BF90-4CB5-8241-43F6BBB16EE7}"/>
                </a:ext>
              </a:extLst>
            </p:cNvPr>
            <p:cNvSpPr/>
            <p:nvPr/>
          </p:nvSpPr>
          <p:spPr>
            <a:xfrm>
              <a:off x="8907463" y="4852644"/>
              <a:ext cx="282575" cy="392775"/>
            </a:xfrm>
            <a:prstGeom prst="roundRect">
              <a:avLst>
                <a:gd name="adj" fmla="val 4870"/>
              </a:avLst>
            </a:prstGeom>
            <a:noFill/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3" name="Picture 18" descr="Image result for artificial intelligence">
            <a:extLst>
              <a:ext uri="{FF2B5EF4-FFF2-40B4-BE49-F238E27FC236}">
                <a16:creationId xmlns:a16="http://schemas.microsoft.com/office/drawing/2014/main" id="{85AAAAC5-55C2-4B9F-BCA8-7FAA03C7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397" y="641522"/>
            <a:ext cx="729172" cy="6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Related image">
            <a:extLst>
              <a:ext uri="{FF2B5EF4-FFF2-40B4-BE49-F238E27FC236}">
                <a16:creationId xmlns:a16="http://schemas.microsoft.com/office/drawing/2014/main" id="{DEEBDF52-426D-48F5-A1A7-07427A3E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99" y="5518830"/>
            <a:ext cx="476175" cy="4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wifi">
            <a:extLst>
              <a:ext uri="{FF2B5EF4-FFF2-40B4-BE49-F238E27FC236}">
                <a16:creationId xmlns:a16="http://schemas.microsoft.com/office/drawing/2014/main" id="{2326064A-D480-48DA-9837-048061C1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3965" flipH="1">
            <a:off x="4320775" y="3259953"/>
            <a:ext cx="471038" cy="3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56">
            <a:extLst>
              <a:ext uri="{FF2B5EF4-FFF2-40B4-BE49-F238E27FC236}">
                <a16:creationId xmlns:a16="http://schemas.microsoft.com/office/drawing/2014/main" id="{7588136C-EAC0-4FD4-B9C6-73E75E35D07F}"/>
              </a:ext>
            </a:extLst>
          </p:cNvPr>
          <p:cNvSpPr txBox="1"/>
          <p:nvPr/>
        </p:nvSpPr>
        <p:spPr>
          <a:xfrm>
            <a:off x="2930538" y="1219139"/>
            <a:ext cx="190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/>
              <a:t>Edge Computing</a:t>
            </a:r>
          </a:p>
        </p:txBody>
      </p:sp>
      <p:sp>
        <p:nvSpPr>
          <p:cNvPr id="27" name="Rectangle à coins arrondis 55">
            <a:extLst>
              <a:ext uri="{FF2B5EF4-FFF2-40B4-BE49-F238E27FC236}">
                <a16:creationId xmlns:a16="http://schemas.microsoft.com/office/drawing/2014/main" id="{C092A2CD-A341-414D-A0CC-7E9D55AE0290}"/>
              </a:ext>
            </a:extLst>
          </p:cNvPr>
          <p:cNvSpPr/>
          <p:nvPr/>
        </p:nvSpPr>
        <p:spPr>
          <a:xfrm>
            <a:off x="3101145" y="1582706"/>
            <a:ext cx="1535211" cy="1403648"/>
          </a:xfrm>
          <a:prstGeom prst="roundRect">
            <a:avLst>
              <a:gd name="adj" fmla="val 5530"/>
            </a:avLst>
          </a:prstGeom>
          <a:noFill/>
          <a:ln w="12700">
            <a:solidFill>
              <a:srgbClr val="867F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Connecteur droit 60">
            <a:extLst>
              <a:ext uri="{FF2B5EF4-FFF2-40B4-BE49-F238E27FC236}">
                <a16:creationId xmlns:a16="http://schemas.microsoft.com/office/drawing/2014/main" id="{2D19C10C-0156-4587-B142-FEF138D6D305}"/>
              </a:ext>
            </a:extLst>
          </p:cNvPr>
          <p:cNvCxnSpPr/>
          <p:nvPr/>
        </p:nvCxnSpPr>
        <p:spPr>
          <a:xfrm>
            <a:off x="4001477" y="2500328"/>
            <a:ext cx="903292" cy="9128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39">
            <a:extLst>
              <a:ext uri="{FF2B5EF4-FFF2-40B4-BE49-F238E27FC236}">
                <a16:creationId xmlns:a16="http://schemas.microsoft.com/office/drawing/2014/main" id="{8C2D5BF0-245B-4A0C-BF01-491701A94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12019">
            <a:off x="3355204" y="2413374"/>
            <a:ext cx="542591" cy="566977"/>
          </a:xfrm>
          <a:prstGeom prst="rect">
            <a:avLst/>
          </a:pr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CFD69B81-2C0E-4402-88FA-1AA4C604684E}"/>
              </a:ext>
            </a:extLst>
          </p:cNvPr>
          <p:cNvSpPr/>
          <p:nvPr/>
        </p:nvSpPr>
        <p:spPr>
          <a:xfrm rot="5922114">
            <a:off x="4187682" y="266857"/>
            <a:ext cx="2937748" cy="3203301"/>
          </a:xfrm>
          <a:prstGeom prst="arc">
            <a:avLst>
              <a:gd name="adj1" fmla="val 16907678"/>
              <a:gd name="adj2" fmla="val 3101046"/>
            </a:avLst>
          </a:prstGeom>
          <a:ln w="19050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triangle" w="lg" len="lg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ylindre 86">
            <a:extLst>
              <a:ext uri="{FF2B5EF4-FFF2-40B4-BE49-F238E27FC236}">
                <a16:creationId xmlns:a16="http://schemas.microsoft.com/office/drawing/2014/main" id="{364B82A4-C265-499F-8056-E15F048D5164}"/>
              </a:ext>
            </a:extLst>
          </p:cNvPr>
          <p:cNvSpPr/>
          <p:nvPr/>
        </p:nvSpPr>
        <p:spPr>
          <a:xfrm>
            <a:off x="10715247" y="1396070"/>
            <a:ext cx="726440" cy="655527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/>
              <a:t>Data</a:t>
            </a:r>
          </a:p>
        </p:txBody>
      </p:sp>
      <p:sp>
        <p:nvSpPr>
          <p:cNvPr id="32" name="Cylindre 87">
            <a:extLst>
              <a:ext uri="{FF2B5EF4-FFF2-40B4-BE49-F238E27FC236}">
                <a16:creationId xmlns:a16="http://schemas.microsoft.com/office/drawing/2014/main" id="{A2B3F322-5C72-41F2-B003-57113B203398}"/>
              </a:ext>
            </a:extLst>
          </p:cNvPr>
          <p:cNvSpPr/>
          <p:nvPr/>
        </p:nvSpPr>
        <p:spPr>
          <a:xfrm>
            <a:off x="11113506" y="1865279"/>
            <a:ext cx="726440" cy="655527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/>
              <a:t>Data</a:t>
            </a:r>
          </a:p>
        </p:txBody>
      </p:sp>
      <p:sp>
        <p:nvSpPr>
          <p:cNvPr id="33" name="Pensées 11">
            <a:extLst>
              <a:ext uri="{FF2B5EF4-FFF2-40B4-BE49-F238E27FC236}">
                <a16:creationId xmlns:a16="http://schemas.microsoft.com/office/drawing/2014/main" id="{C0AD9402-4161-430A-80A4-3854776FAEE9}"/>
              </a:ext>
            </a:extLst>
          </p:cNvPr>
          <p:cNvSpPr/>
          <p:nvPr/>
        </p:nvSpPr>
        <p:spPr>
          <a:xfrm>
            <a:off x="8687905" y="474020"/>
            <a:ext cx="1636363" cy="11997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356168 w 1148080"/>
              <a:gd name="connsiteY0" fmla="*/ 862965 h 767080"/>
              <a:gd name="connsiteX1" fmla="*/ 334860 w 1148080"/>
              <a:gd name="connsiteY1" fmla="*/ 884273 h 767080"/>
              <a:gd name="connsiteX2" fmla="*/ 313552 w 1148080"/>
              <a:gd name="connsiteY2" fmla="*/ 862965 h 767080"/>
              <a:gd name="connsiteX3" fmla="*/ 334860 w 1148080"/>
              <a:gd name="connsiteY3" fmla="*/ 841657 h 767080"/>
              <a:gd name="connsiteX4" fmla="*/ 356168 w 1148080"/>
              <a:gd name="connsiteY4" fmla="*/ 862965 h 767080"/>
              <a:gd name="connsiteX0" fmla="*/ 390353 w 1148080"/>
              <a:gd name="connsiteY0" fmla="*/ 837154 h 767080"/>
              <a:gd name="connsiteX1" fmla="*/ 347737 w 1148080"/>
              <a:gd name="connsiteY1" fmla="*/ 879770 h 767080"/>
              <a:gd name="connsiteX2" fmla="*/ 305121 w 1148080"/>
              <a:gd name="connsiteY2" fmla="*/ 837154 h 767080"/>
              <a:gd name="connsiteX3" fmla="*/ 347737 w 1148080"/>
              <a:gd name="connsiteY3" fmla="*/ 794538 h 767080"/>
              <a:gd name="connsiteX4" fmla="*/ 390353 w 1148080"/>
              <a:gd name="connsiteY4" fmla="*/ 837154 h 767080"/>
              <a:gd name="connsiteX0" fmla="*/ 443562 w 1148080"/>
              <a:gd name="connsiteY0" fmla="*/ 773210 h 767080"/>
              <a:gd name="connsiteX1" fmla="*/ 379639 w 1148080"/>
              <a:gd name="connsiteY1" fmla="*/ 837133 h 767080"/>
              <a:gd name="connsiteX2" fmla="*/ 315716 w 1148080"/>
              <a:gd name="connsiteY2" fmla="*/ 773210 h 767080"/>
              <a:gd name="connsiteX3" fmla="*/ 379639 w 1148080"/>
              <a:gd name="connsiteY3" fmla="*/ 709287 h 767080"/>
              <a:gd name="connsiteX4" fmla="*/ 443562 w 1148080"/>
              <a:gd name="connsiteY4" fmla="*/ 773210 h 76708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405"/>
              <a:gd name="connsiteX1" fmla="*/ 5659 w 43256"/>
              <a:gd name="connsiteY1" fmla="*/ 6766 h 49405"/>
              <a:gd name="connsiteX2" fmla="*/ 14041 w 43256"/>
              <a:gd name="connsiteY2" fmla="*/ 5061 h 49405"/>
              <a:gd name="connsiteX3" fmla="*/ 22492 w 43256"/>
              <a:gd name="connsiteY3" fmla="*/ 3291 h 49405"/>
              <a:gd name="connsiteX4" fmla="*/ 25785 w 43256"/>
              <a:gd name="connsiteY4" fmla="*/ 59 h 49405"/>
              <a:gd name="connsiteX5" fmla="*/ 29869 w 43256"/>
              <a:gd name="connsiteY5" fmla="*/ 2340 h 49405"/>
              <a:gd name="connsiteX6" fmla="*/ 35499 w 43256"/>
              <a:gd name="connsiteY6" fmla="*/ 549 h 49405"/>
              <a:gd name="connsiteX7" fmla="*/ 38354 w 43256"/>
              <a:gd name="connsiteY7" fmla="*/ 5435 h 49405"/>
              <a:gd name="connsiteX8" fmla="*/ 42018 w 43256"/>
              <a:gd name="connsiteY8" fmla="*/ 10177 h 49405"/>
              <a:gd name="connsiteX9" fmla="*/ 41854 w 43256"/>
              <a:gd name="connsiteY9" fmla="*/ 15319 h 49405"/>
              <a:gd name="connsiteX10" fmla="*/ 43052 w 43256"/>
              <a:gd name="connsiteY10" fmla="*/ 23181 h 49405"/>
              <a:gd name="connsiteX11" fmla="*/ 37440 w 43256"/>
              <a:gd name="connsiteY11" fmla="*/ 30063 h 49405"/>
              <a:gd name="connsiteX12" fmla="*/ 35431 w 43256"/>
              <a:gd name="connsiteY12" fmla="*/ 35960 h 49405"/>
              <a:gd name="connsiteX13" fmla="*/ 28591 w 43256"/>
              <a:gd name="connsiteY13" fmla="*/ 36674 h 49405"/>
              <a:gd name="connsiteX14" fmla="*/ 23703 w 43256"/>
              <a:gd name="connsiteY14" fmla="*/ 42965 h 49405"/>
              <a:gd name="connsiteX15" fmla="*/ 16516 w 43256"/>
              <a:gd name="connsiteY15" fmla="*/ 39125 h 49405"/>
              <a:gd name="connsiteX16" fmla="*/ 5840 w 43256"/>
              <a:gd name="connsiteY16" fmla="*/ 35331 h 49405"/>
              <a:gd name="connsiteX17" fmla="*/ 1146 w 43256"/>
              <a:gd name="connsiteY17" fmla="*/ 31109 h 49405"/>
              <a:gd name="connsiteX18" fmla="*/ 2149 w 43256"/>
              <a:gd name="connsiteY18" fmla="*/ 25410 h 49405"/>
              <a:gd name="connsiteX19" fmla="*/ 31 w 43256"/>
              <a:gd name="connsiteY19" fmla="*/ 19563 h 49405"/>
              <a:gd name="connsiteX20" fmla="*/ 3899 w 43256"/>
              <a:gd name="connsiteY20" fmla="*/ 14366 h 49405"/>
              <a:gd name="connsiteX21" fmla="*/ 3936 w 43256"/>
              <a:gd name="connsiteY21" fmla="*/ 14229 h 49405"/>
              <a:gd name="connsiteX0" fmla="*/ 357125 w 1149569"/>
              <a:gd name="connsiteY0" fmla="*/ 860461 h 877266"/>
              <a:gd name="connsiteX1" fmla="*/ 314509 w 1149569"/>
              <a:gd name="connsiteY1" fmla="*/ 860461 h 877266"/>
              <a:gd name="connsiteX2" fmla="*/ 335817 w 1149569"/>
              <a:gd name="connsiteY2" fmla="*/ 839153 h 877266"/>
              <a:gd name="connsiteX3" fmla="*/ 357125 w 1149569"/>
              <a:gd name="connsiteY3" fmla="*/ 860461 h 877266"/>
              <a:gd name="connsiteX0" fmla="*/ 391310 w 1149569"/>
              <a:gd name="connsiteY0" fmla="*/ 834650 h 877266"/>
              <a:gd name="connsiteX1" fmla="*/ 348694 w 1149569"/>
              <a:gd name="connsiteY1" fmla="*/ 877266 h 877266"/>
              <a:gd name="connsiteX2" fmla="*/ 306078 w 1149569"/>
              <a:gd name="connsiteY2" fmla="*/ 834650 h 877266"/>
              <a:gd name="connsiteX3" fmla="*/ 348694 w 1149569"/>
              <a:gd name="connsiteY3" fmla="*/ 792034 h 877266"/>
              <a:gd name="connsiteX4" fmla="*/ 391310 w 1149569"/>
              <a:gd name="connsiteY4" fmla="*/ 834650 h 877266"/>
              <a:gd name="connsiteX0" fmla="*/ 444519 w 1149569"/>
              <a:gd name="connsiteY0" fmla="*/ 770706 h 877266"/>
              <a:gd name="connsiteX1" fmla="*/ 380596 w 1149569"/>
              <a:gd name="connsiteY1" fmla="*/ 834629 h 877266"/>
              <a:gd name="connsiteX2" fmla="*/ 316673 w 1149569"/>
              <a:gd name="connsiteY2" fmla="*/ 770706 h 877266"/>
              <a:gd name="connsiteX3" fmla="*/ 380596 w 1149569"/>
              <a:gd name="connsiteY3" fmla="*/ 706783 h 877266"/>
              <a:gd name="connsiteX4" fmla="*/ 444519 w 1149569"/>
              <a:gd name="connsiteY4" fmla="*/ 770706 h 877266"/>
              <a:gd name="connsiteX0" fmla="*/ 4729 w 43256"/>
              <a:gd name="connsiteY0" fmla="*/ 26036 h 49405"/>
              <a:gd name="connsiteX1" fmla="*/ 2196 w 43256"/>
              <a:gd name="connsiteY1" fmla="*/ 25239 h 49405"/>
              <a:gd name="connsiteX2" fmla="*/ 6964 w 43256"/>
              <a:gd name="connsiteY2" fmla="*/ 34758 h 49405"/>
              <a:gd name="connsiteX3" fmla="*/ 5856 w 43256"/>
              <a:gd name="connsiteY3" fmla="*/ 35139 h 49405"/>
              <a:gd name="connsiteX4" fmla="*/ 16514 w 43256"/>
              <a:gd name="connsiteY4" fmla="*/ 38949 h 49405"/>
              <a:gd name="connsiteX5" fmla="*/ 15846 w 43256"/>
              <a:gd name="connsiteY5" fmla="*/ 37209 h 49405"/>
              <a:gd name="connsiteX6" fmla="*/ 28863 w 43256"/>
              <a:gd name="connsiteY6" fmla="*/ 34610 h 49405"/>
              <a:gd name="connsiteX7" fmla="*/ 28596 w 43256"/>
              <a:gd name="connsiteY7" fmla="*/ 36519 h 49405"/>
              <a:gd name="connsiteX8" fmla="*/ 34165 w 43256"/>
              <a:gd name="connsiteY8" fmla="*/ 22813 h 49405"/>
              <a:gd name="connsiteX9" fmla="*/ 37416 w 43256"/>
              <a:gd name="connsiteY9" fmla="*/ 29949 h 49405"/>
              <a:gd name="connsiteX10" fmla="*/ 41834 w 43256"/>
              <a:gd name="connsiteY10" fmla="*/ 15213 h 49405"/>
              <a:gd name="connsiteX11" fmla="*/ 40386 w 43256"/>
              <a:gd name="connsiteY11" fmla="*/ 17889 h 49405"/>
              <a:gd name="connsiteX12" fmla="*/ 38360 w 43256"/>
              <a:gd name="connsiteY12" fmla="*/ 5285 h 49405"/>
              <a:gd name="connsiteX13" fmla="*/ 38436 w 43256"/>
              <a:gd name="connsiteY13" fmla="*/ 6549 h 49405"/>
              <a:gd name="connsiteX14" fmla="*/ 29114 w 43256"/>
              <a:gd name="connsiteY14" fmla="*/ 3811 h 49405"/>
              <a:gd name="connsiteX15" fmla="*/ 29856 w 43256"/>
              <a:gd name="connsiteY15" fmla="*/ 2199 h 49405"/>
              <a:gd name="connsiteX16" fmla="*/ 22177 w 43256"/>
              <a:gd name="connsiteY16" fmla="*/ 4579 h 49405"/>
              <a:gd name="connsiteX17" fmla="*/ 22536 w 43256"/>
              <a:gd name="connsiteY17" fmla="*/ 3189 h 49405"/>
              <a:gd name="connsiteX18" fmla="*/ 14036 w 43256"/>
              <a:gd name="connsiteY18" fmla="*/ 5051 h 49405"/>
              <a:gd name="connsiteX19" fmla="*/ 15336 w 43256"/>
              <a:gd name="connsiteY19" fmla="*/ 6399 h 49405"/>
              <a:gd name="connsiteX20" fmla="*/ 4163 w 43256"/>
              <a:gd name="connsiteY20" fmla="*/ 15648 h 49405"/>
              <a:gd name="connsiteX21" fmla="*/ 3936 w 43256"/>
              <a:gd name="connsiteY21" fmla="*/ 14229 h 49405"/>
              <a:gd name="connsiteX0" fmla="*/ 3936 w 43256"/>
              <a:gd name="connsiteY0" fmla="*/ 14229 h 48609"/>
              <a:gd name="connsiteX1" fmla="*/ 5659 w 43256"/>
              <a:gd name="connsiteY1" fmla="*/ 6766 h 48609"/>
              <a:gd name="connsiteX2" fmla="*/ 14041 w 43256"/>
              <a:gd name="connsiteY2" fmla="*/ 5061 h 48609"/>
              <a:gd name="connsiteX3" fmla="*/ 22492 w 43256"/>
              <a:gd name="connsiteY3" fmla="*/ 3291 h 48609"/>
              <a:gd name="connsiteX4" fmla="*/ 25785 w 43256"/>
              <a:gd name="connsiteY4" fmla="*/ 59 h 48609"/>
              <a:gd name="connsiteX5" fmla="*/ 29869 w 43256"/>
              <a:gd name="connsiteY5" fmla="*/ 2340 h 48609"/>
              <a:gd name="connsiteX6" fmla="*/ 35499 w 43256"/>
              <a:gd name="connsiteY6" fmla="*/ 549 h 48609"/>
              <a:gd name="connsiteX7" fmla="*/ 38354 w 43256"/>
              <a:gd name="connsiteY7" fmla="*/ 5435 h 48609"/>
              <a:gd name="connsiteX8" fmla="*/ 42018 w 43256"/>
              <a:gd name="connsiteY8" fmla="*/ 10177 h 48609"/>
              <a:gd name="connsiteX9" fmla="*/ 41854 w 43256"/>
              <a:gd name="connsiteY9" fmla="*/ 15319 h 48609"/>
              <a:gd name="connsiteX10" fmla="*/ 43052 w 43256"/>
              <a:gd name="connsiteY10" fmla="*/ 23181 h 48609"/>
              <a:gd name="connsiteX11" fmla="*/ 37440 w 43256"/>
              <a:gd name="connsiteY11" fmla="*/ 30063 h 48609"/>
              <a:gd name="connsiteX12" fmla="*/ 35431 w 43256"/>
              <a:gd name="connsiteY12" fmla="*/ 35960 h 48609"/>
              <a:gd name="connsiteX13" fmla="*/ 28591 w 43256"/>
              <a:gd name="connsiteY13" fmla="*/ 36674 h 48609"/>
              <a:gd name="connsiteX14" fmla="*/ 23703 w 43256"/>
              <a:gd name="connsiteY14" fmla="*/ 42965 h 48609"/>
              <a:gd name="connsiteX15" fmla="*/ 16516 w 43256"/>
              <a:gd name="connsiteY15" fmla="*/ 39125 h 48609"/>
              <a:gd name="connsiteX16" fmla="*/ 5840 w 43256"/>
              <a:gd name="connsiteY16" fmla="*/ 35331 h 48609"/>
              <a:gd name="connsiteX17" fmla="*/ 1146 w 43256"/>
              <a:gd name="connsiteY17" fmla="*/ 31109 h 48609"/>
              <a:gd name="connsiteX18" fmla="*/ 2149 w 43256"/>
              <a:gd name="connsiteY18" fmla="*/ 25410 h 48609"/>
              <a:gd name="connsiteX19" fmla="*/ 31 w 43256"/>
              <a:gd name="connsiteY19" fmla="*/ 19563 h 48609"/>
              <a:gd name="connsiteX20" fmla="*/ 3899 w 43256"/>
              <a:gd name="connsiteY20" fmla="*/ 14366 h 48609"/>
              <a:gd name="connsiteX21" fmla="*/ 3936 w 43256"/>
              <a:gd name="connsiteY21" fmla="*/ 14229 h 48609"/>
              <a:gd name="connsiteX0" fmla="*/ 357125 w 1149569"/>
              <a:gd name="connsiteY0" fmla="*/ 860461 h 863124"/>
              <a:gd name="connsiteX1" fmla="*/ 314509 w 1149569"/>
              <a:gd name="connsiteY1" fmla="*/ 860461 h 863124"/>
              <a:gd name="connsiteX2" fmla="*/ 335817 w 1149569"/>
              <a:gd name="connsiteY2" fmla="*/ 839153 h 863124"/>
              <a:gd name="connsiteX3" fmla="*/ 357125 w 1149569"/>
              <a:gd name="connsiteY3" fmla="*/ 860461 h 863124"/>
              <a:gd name="connsiteX0" fmla="*/ 391310 w 1149569"/>
              <a:gd name="connsiteY0" fmla="*/ 834650 h 863124"/>
              <a:gd name="connsiteX1" fmla="*/ 306078 w 1149569"/>
              <a:gd name="connsiteY1" fmla="*/ 834650 h 863124"/>
              <a:gd name="connsiteX2" fmla="*/ 348694 w 1149569"/>
              <a:gd name="connsiteY2" fmla="*/ 792034 h 863124"/>
              <a:gd name="connsiteX3" fmla="*/ 391310 w 1149569"/>
              <a:gd name="connsiteY3" fmla="*/ 834650 h 863124"/>
              <a:gd name="connsiteX0" fmla="*/ 444519 w 1149569"/>
              <a:gd name="connsiteY0" fmla="*/ 770706 h 863124"/>
              <a:gd name="connsiteX1" fmla="*/ 380596 w 1149569"/>
              <a:gd name="connsiteY1" fmla="*/ 834629 h 863124"/>
              <a:gd name="connsiteX2" fmla="*/ 316673 w 1149569"/>
              <a:gd name="connsiteY2" fmla="*/ 770706 h 863124"/>
              <a:gd name="connsiteX3" fmla="*/ 380596 w 1149569"/>
              <a:gd name="connsiteY3" fmla="*/ 706783 h 863124"/>
              <a:gd name="connsiteX4" fmla="*/ 444519 w 1149569"/>
              <a:gd name="connsiteY4" fmla="*/ 770706 h 863124"/>
              <a:gd name="connsiteX0" fmla="*/ 4729 w 43256"/>
              <a:gd name="connsiteY0" fmla="*/ 26036 h 48609"/>
              <a:gd name="connsiteX1" fmla="*/ 2196 w 43256"/>
              <a:gd name="connsiteY1" fmla="*/ 25239 h 48609"/>
              <a:gd name="connsiteX2" fmla="*/ 6964 w 43256"/>
              <a:gd name="connsiteY2" fmla="*/ 34758 h 48609"/>
              <a:gd name="connsiteX3" fmla="*/ 5856 w 43256"/>
              <a:gd name="connsiteY3" fmla="*/ 35139 h 48609"/>
              <a:gd name="connsiteX4" fmla="*/ 16514 w 43256"/>
              <a:gd name="connsiteY4" fmla="*/ 38949 h 48609"/>
              <a:gd name="connsiteX5" fmla="*/ 15846 w 43256"/>
              <a:gd name="connsiteY5" fmla="*/ 37209 h 48609"/>
              <a:gd name="connsiteX6" fmla="*/ 28863 w 43256"/>
              <a:gd name="connsiteY6" fmla="*/ 34610 h 48609"/>
              <a:gd name="connsiteX7" fmla="*/ 28596 w 43256"/>
              <a:gd name="connsiteY7" fmla="*/ 36519 h 48609"/>
              <a:gd name="connsiteX8" fmla="*/ 34165 w 43256"/>
              <a:gd name="connsiteY8" fmla="*/ 22813 h 48609"/>
              <a:gd name="connsiteX9" fmla="*/ 37416 w 43256"/>
              <a:gd name="connsiteY9" fmla="*/ 29949 h 48609"/>
              <a:gd name="connsiteX10" fmla="*/ 41834 w 43256"/>
              <a:gd name="connsiteY10" fmla="*/ 15213 h 48609"/>
              <a:gd name="connsiteX11" fmla="*/ 40386 w 43256"/>
              <a:gd name="connsiteY11" fmla="*/ 17889 h 48609"/>
              <a:gd name="connsiteX12" fmla="*/ 38360 w 43256"/>
              <a:gd name="connsiteY12" fmla="*/ 5285 h 48609"/>
              <a:gd name="connsiteX13" fmla="*/ 38436 w 43256"/>
              <a:gd name="connsiteY13" fmla="*/ 6549 h 48609"/>
              <a:gd name="connsiteX14" fmla="*/ 29114 w 43256"/>
              <a:gd name="connsiteY14" fmla="*/ 3811 h 48609"/>
              <a:gd name="connsiteX15" fmla="*/ 29856 w 43256"/>
              <a:gd name="connsiteY15" fmla="*/ 2199 h 48609"/>
              <a:gd name="connsiteX16" fmla="*/ 22177 w 43256"/>
              <a:gd name="connsiteY16" fmla="*/ 4579 h 48609"/>
              <a:gd name="connsiteX17" fmla="*/ 22536 w 43256"/>
              <a:gd name="connsiteY17" fmla="*/ 3189 h 48609"/>
              <a:gd name="connsiteX18" fmla="*/ 14036 w 43256"/>
              <a:gd name="connsiteY18" fmla="*/ 5051 h 48609"/>
              <a:gd name="connsiteX19" fmla="*/ 15336 w 43256"/>
              <a:gd name="connsiteY19" fmla="*/ 6399 h 48609"/>
              <a:gd name="connsiteX20" fmla="*/ 4163 w 43256"/>
              <a:gd name="connsiteY20" fmla="*/ 15648 h 48609"/>
              <a:gd name="connsiteX21" fmla="*/ 3936 w 43256"/>
              <a:gd name="connsiteY21" fmla="*/ 14229 h 48609"/>
              <a:gd name="connsiteX0" fmla="*/ 3936 w 43256"/>
              <a:gd name="connsiteY0" fmla="*/ 14229 h 48459"/>
              <a:gd name="connsiteX1" fmla="*/ 5659 w 43256"/>
              <a:gd name="connsiteY1" fmla="*/ 6766 h 48459"/>
              <a:gd name="connsiteX2" fmla="*/ 14041 w 43256"/>
              <a:gd name="connsiteY2" fmla="*/ 5061 h 48459"/>
              <a:gd name="connsiteX3" fmla="*/ 22492 w 43256"/>
              <a:gd name="connsiteY3" fmla="*/ 3291 h 48459"/>
              <a:gd name="connsiteX4" fmla="*/ 25785 w 43256"/>
              <a:gd name="connsiteY4" fmla="*/ 59 h 48459"/>
              <a:gd name="connsiteX5" fmla="*/ 29869 w 43256"/>
              <a:gd name="connsiteY5" fmla="*/ 2340 h 48459"/>
              <a:gd name="connsiteX6" fmla="*/ 35499 w 43256"/>
              <a:gd name="connsiteY6" fmla="*/ 549 h 48459"/>
              <a:gd name="connsiteX7" fmla="*/ 38354 w 43256"/>
              <a:gd name="connsiteY7" fmla="*/ 5435 h 48459"/>
              <a:gd name="connsiteX8" fmla="*/ 42018 w 43256"/>
              <a:gd name="connsiteY8" fmla="*/ 10177 h 48459"/>
              <a:gd name="connsiteX9" fmla="*/ 41854 w 43256"/>
              <a:gd name="connsiteY9" fmla="*/ 15319 h 48459"/>
              <a:gd name="connsiteX10" fmla="*/ 43052 w 43256"/>
              <a:gd name="connsiteY10" fmla="*/ 23181 h 48459"/>
              <a:gd name="connsiteX11" fmla="*/ 37440 w 43256"/>
              <a:gd name="connsiteY11" fmla="*/ 30063 h 48459"/>
              <a:gd name="connsiteX12" fmla="*/ 35431 w 43256"/>
              <a:gd name="connsiteY12" fmla="*/ 35960 h 48459"/>
              <a:gd name="connsiteX13" fmla="*/ 28591 w 43256"/>
              <a:gd name="connsiteY13" fmla="*/ 36674 h 48459"/>
              <a:gd name="connsiteX14" fmla="*/ 23703 w 43256"/>
              <a:gd name="connsiteY14" fmla="*/ 42965 h 48459"/>
              <a:gd name="connsiteX15" fmla="*/ 16516 w 43256"/>
              <a:gd name="connsiteY15" fmla="*/ 39125 h 48459"/>
              <a:gd name="connsiteX16" fmla="*/ 5840 w 43256"/>
              <a:gd name="connsiteY16" fmla="*/ 35331 h 48459"/>
              <a:gd name="connsiteX17" fmla="*/ 1146 w 43256"/>
              <a:gd name="connsiteY17" fmla="*/ 31109 h 48459"/>
              <a:gd name="connsiteX18" fmla="*/ 2149 w 43256"/>
              <a:gd name="connsiteY18" fmla="*/ 25410 h 48459"/>
              <a:gd name="connsiteX19" fmla="*/ 31 w 43256"/>
              <a:gd name="connsiteY19" fmla="*/ 19563 h 48459"/>
              <a:gd name="connsiteX20" fmla="*/ 3899 w 43256"/>
              <a:gd name="connsiteY20" fmla="*/ 14366 h 48459"/>
              <a:gd name="connsiteX21" fmla="*/ 3936 w 43256"/>
              <a:gd name="connsiteY21" fmla="*/ 14229 h 48459"/>
              <a:gd name="connsiteX0" fmla="*/ 335817 w 1149569"/>
              <a:gd name="connsiteY0" fmla="*/ 839153 h 860461"/>
              <a:gd name="connsiteX1" fmla="*/ 314509 w 1149569"/>
              <a:gd name="connsiteY1" fmla="*/ 860461 h 860461"/>
              <a:gd name="connsiteX2" fmla="*/ 335817 w 1149569"/>
              <a:gd name="connsiteY2" fmla="*/ 839153 h 860461"/>
              <a:gd name="connsiteX0" fmla="*/ 391310 w 1149569"/>
              <a:gd name="connsiteY0" fmla="*/ 834650 h 860461"/>
              <a:gd name="connsiteX1" fmla="*/ 306078 w 1149569"/>
              <a:gd name="connsiteY1" fmla="*/ 834650 h 860461"/>
              <a:gd name="connsiteX2" fmla="*/ 348694 w 1149569"/>
              <a:gd name="connsiteY2" fmla="*/ 792034 h 860461"/>
              <a:gd name="connsiteX3" fmla="*/ 391310 w 1149569"/>
              <a:gd name="connsiteY3" fmla="*/ 834650 h 860461"/>
              <a:gd name="connsiteX0" fmla="*/ 444519 w 1149569"/>
              <a:gd name="connsiteY0" fmla="*/ 770706 h 860461"/>
              <a:gd name="connsiteX1" fmla="*/ 380596 w 1149569"/>
              <a:gd name="connsiteY1" fmla="*/ 834629 h 860461"/>
              <a:gd name="connsiteX2" fmla="*/ 316673 w 1149569"/>
              <a:gd name="connsiteY2" fmla="*/ 770706 h 860461"/>
              <a:gd name="connsiteX3" fmla="*/ 380596 w 1149569"/>
              <a:gd name="connsiteY3" fmla="*/ 706783 h 860461"/>
              <a:gd name="connsiteX4" fmla="*/ 444519 w 1149569"/>
              <a:gd name="connsiteY4" fmla="*/ 770706 h 860461"/>
              <a:gd name="connsiteX0" fmla="*/ 4729 w 43256"/>
              <a:gd name="connsiteY0" fmla="*/ 26036 h 48459"/>
              <a:gd name="connsiteX1" fmla="*/ 2196 w 43256"/>
              <a:gd name="connsiteY1" fmla="*/ 25239 h 48459"/>
              <a:gd name="connsiteX2" fmla="*/ 6964 w 43256"/>
              <a:gd name="connsiteY2" fmla="*/ 34758 h 48459"/>
              <a:gd name="connsiteX3" fmla="*/ 5856 w 43256"/>
              <a:gd name="connsiteY3" fmla="*/ 35139 h 48459"/>
              <a:gd name="connsiteX4" fmla="*/ 16514 w 43256"/>
              <a:gd name="connsiteY4" fmla="*/ 38949 h 48459"/>
              <a:gd name="connsiteX5" fmla="*/ 15846 w 43256"/>
              <a:gd name="connsiteY5" fmla="*/ 37209 h 48459"/>
              <a:gd name="connsiteX6" fmla="*/ 28863 w 43256"/>
              <a:gd name="connsiteY6" fmla="*/ 34610 h 48459"/>
              <a:gd name="connsiteX7" fmla="*/ 28596 w 43256"/>
              <a:gd name="connsiteY7" fmla="*/ 36519 h 48459"/>
              <a:gd name="connsiteX8" fmla="*/ 34165 w 43256"/>
              <a:gd name="connsiteY8" fmla="*/ 22813 h 48459"/>
              <a:gd name="connsiteX9" fmla="*/ 37416 w 43256"/>
              <a:gd name="connsiteY9" fmla="*/ 29949 h 48459"/>
              <a:gd name="connsiteX10" fmla="*/ 41834 w 43256"/>
              <a:gd name="connsiteY10" fmla="*/ 15213 h 48459"/>
              <a:gd name="connsiteX11" fmla="*/ 40386 w 43256"/>
              <a:gd name="connsiteY11" fmla="*/ 17889 h 48459"/>
              <a:gd name="connsiteX12" fmla="*/ 38360 w 43256"/>
              <a:gd name="connsiteY12" fmla="*/ 5285 h 48459"/>
              <a:gd name="connsiteX13" fmla="*/ 38436 w 43256"/>
              <a:gd name="connsiteY13" fmla="*/ 6549 h 48459"/>
              <a:gd name="connsiteX14" fmla="*/ 29114 w 43256"/>
              <a:gd name="connsiteY14" fmla="*/ 3811 h 48459"/>
              <a:gd name="connsiteX15" fmla="*/ 29856 w 43256"/>
              <a:gd name="connsiteY15" fmla="*/ 2199 h 48459"/>
              <a:gd name="connsiteX16" fmla="*/ 22177 w 43256"/>
              <a:gd name="connsiteY16" fmla="*/ 4579 h 48459"/>
              <a:gd name="connsiteX17" fmla="*/ 22536 w 43256"/>
              <a:gd name="connsiteY17" fmla="*/ 3189 h 48459"/>
              <a:gd name="connsiteX18" fmla="*/ 14036 w 43256"/>
              <a:gd name="connsiteY18" fmla="*/ 5051 h 48459"/>
              <a:gd name="connsiteX19" fmla="*/ 15336 w 43256"/>
              <a:gd name="connsiteY19" fmla="*/ 6399 h 48459"/>
              <a:gd name="connsiteX20" fmla="*/ 4163 w 43256"/>
              <a:gd name="connsiteY20" fmla="*/ 15648 h 48459"/>
              <a:gd name="connsiteX21" fmla="*/ 3936 w 43256"/>
              <a:gd name="connsiteY21" fmla="*/ 14229 h 48459"/>
              <a:gd name="connsiteX0" fmla="*/ 3936 w 43256"/>
              <a:gd name="connsiteY0" fmla="*/ 14229 h 48459"/>
              <a:gd name="connsiteX1" fmla="*/ 5659 w 43256"/>
              <a:gd name="connsiteY1" fmla="*/ 6766 h 48459"/>
              <a:gd name="connsiteX2" fmla="*/ 14041 w 43256"/>
              <a:gd name="connsiteY2" fmla="*/ 5061 h 48459"/>
              <a:gd name="connsiteX3" fmla="*/ 22492 w 43256"/>
              <a:gd name="connsiteY3" fmla="*/ 3291 h 48459"/>
              <a:gd name="connsiteX4" fmla="*/ 25785 w 43256"/>
              <a:gd name="connsiteY4" fmla="*/ 59 h 48459"/>
              <a:gd name="connsiteX5" fmla="*/ 29869 w 43256"/>
              <a:gd name="connsiteY5" fmla="*/ 2340 h 48459"/>
              <a:gd name="connsiteX6" fmla="*/ 35499 w 43256"/>
              <a:gd name="connsiteY6" fmla="*/ 549 h 48459"/>
              <a:gd name="connsiteX7" fmla="*/ 38354 w 43256"/>
              <a:gd name="connsiteY7" fmla="*/ 5435 h 48459"/>
              <a:gd name="connsiteX8" fmla="*/ 42018 w 43256"/>
              <a:gd name="connsiteY8" fmla="*/ 10177 h 48459"/>
              <a:gd name="connsiteX9" fmla="*/ 41854 w 43256"/>
              <a:gd name="connsiteY9" fmla="*/ 15319 h 48459"/>
              <a:gd name="connsiteX10" fmla="*/ 43052 w 43256"/>
              <a:gd name="connsiteY10" fmla="*/ 23181 h 48459"/>
              <a:gd name="connsiteX11" fmla="*/ 37440 w 43256"/>
              <a:gd name="connsiteY11" fmla="*/ 30063 h 48459"/>
              <a:gd name="connsiteX12" fmla="*/ 35431 w 43256"/>
              <a:gd name="connsiteY12" fmla="*/ 35960 h 48459"/>
              <a:gd name="connsiteX13" fmla="*/ 28591 w 43256"/>
              <a:gd name="connsiteY13" fmla="*/ 36674 h 48459"/>
              <a:gd name="connsiteX14" fmla="*/ 23703 w 43256"/>
              <a:gd name="connsiteY14" fmla="*/ 42965 h 48459"/>
              <a:gd name="connsiteX15" fmla="*/ 16516 w 43256"/>
              <a:gd name="connsiteY15" fmla="*/ 39125 h 48459"/>
              <a:gd name="connsiteX16" fmla="*/ 5840 w 43256"/>
              <a:gd name="connsiteY16" fmla="*/ 35331 h 48459"/>
              <a:gd name="connsiteX17" fmla="*/ 1146 w 43256"/>
              <a:gd name="connsiteY17" fmla="*/ 31109 h 48459"/>
              <a:gd name="connsiteX18" fmla="*/ 2149 w 43256"/>
              <a:gd name="connsiteY18" fmla="*/ 25410 h 48459"/>
              <a:gd name="connsiteX19" fmla="*/ 31 w 43256"/>
              <a:gd name="connsiteY19" fmla="*/ 19563 h 48459"/>
              <a:gd name="connsiteX20" fmla="*/ 3899 w 43256"/>
              <a:gd name="connsiteY20" fmla="*/ 14366 h 48459"/>
              <a:gd name="connsiteX21" fmla="*/ 3936 w 43256"/>
              <a:gd name="connsiteY21" fmla="*/ 14229 h 48459"/>
              <a:gd name="connsiteX0" fmla="*/ 335817 w 1149569"/>
              <a:gd name="connsiteY0" fmla="*/ 839153 h 860461"/>
              <a:gd name="connsiteX1" fmla="*/ 314509 w 1149569"/>
              <a:gd name="connsiteY1" fmla="*/ 860461 h 860461"/>
              <a:gd name="connsiteX2" fmla="*/ 335817 w 1149569"/>
              <a:gd name="connsiteY2" fmla="*/ 839153 h 860461"/>
              <a:gd name="connsiteX0" fmla="*/ 391310 w 1149569"/>
              <a:gd name="connsiteY0" fmla="*/ 834650 h 860461"/>
              <a:gd name="connsiteX1" fmla="*/ 348694 w 1149569"/>
              <a:gd name="connsiteY1" fmla="*/ 792034 h 860461"/>
              <a:gd name="connsiteX2" fmla="*/ 391310 w 1149569"/>
              <a:gd name="connsiteY2" fmla="*/ 834650 h 860461"/>
              <a:gd name="connsiteX0" fmla="*/ 444519 w 1149569"/>
              <a:gd name="connsiteY0" fmla="*/ 770706 h 860461"/>
              <a:gd name="connsiteX1" fmla="*/ 380596 w 1149569"/>
              <a:gd name="connsiteY1" fmla="*/ 834629 h 860461"/>
              <a:gd name="connsiteX2" fmla="*/ 316673 w 1149569"/>
              <a:gd name="connsiteY2" fmla="*/ 770706 h 860461"/>
              <a:gd name="connsiteX3" fmla="*/ 380596 w 1149569"/>
              <a:gd name="connsiteY3" fmla="*/ 706783 h 860461"/>
              <a:gd name="connsiteX4" fmla="*/ 444519 w 1149569"/>
              <a:gd name="connsiteY4" fmla="*/ 770706 h 860461"/>
              <a:gd name="connsiteX0" fmla="*/ 4729 w 43256"/>
              <a:gd name="connsiteY0" fmla="*/ 26036 h 48459"/>
              <a:gd name="connsiteX1" fmla="*/ 2196 w 43256"/>
              <a:gd name="connsiteY1" fmla="*/ 25239 h 48459"/>
              <a:gd name="connsiteX2" fmla="*/ 6964 w 43256"/>
              <a:gd name="connsiteY2" fmla="*/ 34758 h 48459"/>
              <a:gd name="connsiteX3" fmla="*/ 5856 w 43256"/>
              <a:gd name="connsiteY3" fmla="*/ 35139 h 48459"/>
              <a:gd name="connsiteX4" fmla="*/ 16514 w 43256"/>
              <a:gd name="connsiteY4" fmla="*/ 38949 h 48459"/>
              <a:gd name="connsiteX5" fmla="*/ 15846 w 43256"/>
              <a:gd name="connsiteY5" fmla="*/ 37209 h 48459"/>
              <a:gd name="connsiteX6" fmla="*/ 28863 w 43256"/>
              <a:gd name="connsiteY6" fmla="*/ 34610 h 48459"/>
              <a:gd name="connsiteX7" fmla="*/ 28596 w 43256"/>
              <a:gd name="connsiteY7" fmla="*/ 36519 h 48459"/>
              <a:gd name="connsiteX8" fmla="*/ 34165 w 43256"/>
              <a:gd name="connsiteY8" fmla="*/ 22813 h 48459"/>
              <a:gd name="connsiteX9" fmla="*/ 37416 w 43256"/>
              <a:gd name="connsiteY9" fmla="*/ 29949 h 48459"/>
              <a:gd name="connsiteX10" fmla="*/ 41834 w 43256"/>
              <a:gd name="connsiteY10" fmla="*/ 15213 h 48459"/>
              <a:gd name="connsiteX11" fmla="*/ 40386 w 43256"/>
              <a:gd name="connsiteY11" fmla="*/ 17889 h 48459"/>
              <a:gd name="connsiteX12" fmla="*/ 38360 w 43256"/>
              <a:gd name="connsiteY12" fmla="*/ 5285 h 48459"/>
              <a:gd name="connsiteX13" fmla="*/ 38436 w 43256"/>
              <a:gd name="connsiteY13" fmla="*/ 6549 h 48459"/>
              <a:gd name="connsiteX14" fmla="*/ 29114 w 43256"/>
              <a:gd name="connsiteY14" fmla="*/ 3811 h 48459"/>
              <a:gd name="connsiteX15" fmla="*/ 29856 w 43256"/>
              <a:gd name="connsiteY15" fmla="*/ 2199 h 48459"/>
              <a:gd name="connsiteX16" fmla="*/ 22177 w 43256"/>
              <a:gd name="connsiteY16" fmla="*/ 4579 h 48459"/>
              <a:gd name="connsiteX17" fmla="*/ 22536 w 43256"/>
              <a:gd name="connsiteY17" fmla="*/ 3189 h 48459"/>
              <a:gd name="connsiteX18" fmla="*/ 14036 w 43256"/>
              <a:gd name="connsiteY18" fmla="*/ 5051 h 48459"/>
              <a:gd name="connsiteX19" fmla="*/ 15336 w 43256"/>
              <a:gd name="connsiteY19" fmla="*/ 6399 h 48459"/>
              <a:gd name="connsiteX20" fmla="*/ 4163 w 43256"/>
              <a:gd name="connsiteY20" fmla="*/ 15648 h 48459"/>
              <a:gd name="connsiteX21" fmla="*/ 3936 w 43256"/>
              <a:gd name="connsiteY21" fmla="*/ 14229 h 48459"/>
              <a:gd name="connsiteX0" fmla="*/ 3936 w 43256"/>
              <a:gd name="connsiteY0" fmla="*/ 14229 h 48459"/>
              <a:gd name="connsiteX1" fmla="*/ 5659 w 43256"/>
              <a:gd name="connsiteY1" fmla="*/ 6766 h 48459"/>
              <a:gd name="connsiteX2" fmla="*/ 14041 w 43256"/>
              <a:gd name="connsiteY2" fmla="*/ 5061 h 48459"/>
              <a:gd name="connsiteX3" fmla="*/ 22492 w 43256"/>
              <a:gd name="connsiteY3" fmla="*/ 3291 h 48459"/>
              <a:gd name="connsiteX4" fmla="*/ 25785 w 43256"/>
              <a:gd name="connsiteY4" fmla="*/ 59 h 48459"/>
              <a:gd name="connsiteX5" fmla="*/ 29869 w 43256"/>
              <a:gd name="connsiteY5" fmla="*/ 2340 h 48459"/>
              <a:gd name="connsiteX6" fmla="*/ 35499 w 43256"/>
              <a:gd name="connsiteY6" fmla="*/ 549 h 48459"/>
              <a:gd name="connsiteX7" fmla="*/ 38354 w 43256"/>
              <a:gd name="connsiteY7" fmla="*/ 5435 h 48459"/>
              <a:gd name="connsiteX8" fmla="*/ 42018 w 43256"/>
              <a:gd name="connsiteY8" fmla="*/ 10177 h 48459"/>
              <a:gd name="connsiteX9" fmla="*/ 41854 w 43256"/>
              <a:gd name="connsiteY9" fmla="*/ 15319 h 48459"/>
              <a:gd name="connsiteX10" fmla="*/ 43052 w 43256"/>
              <a:gd name="connsiteY10" fmla="*/ 23181 h 48459"/>
              <a:gd name="connsiteX11" fmla="*/ 37440 w 43256"/>
              <a:gd name="connsiteY11" fmla="*/ 30063 h 48459"/>
              <a:gd name="connsiteX12" fmla="*/ 35431 w 43256"/>
              <a:gd name="connsiteY12" fmla="*/ 35960 h 48459"/>
              <a:gd name="connsiteX13" fmla="*/ 28591 w 43256"/>
              <a:gd name="connsiteY13" fmla="*/ 36674 h 48459"/>
              <a:gd name="connsiteX14" fmla="*/ 23703 w 43256"/>
              <a:gd name="connsiteY14" fmla="*/ 42965 h 48459"/>
              <a:gd name="connsiteX15" fmla="*/ 16516 w 43256"/>
              <a:gd name="connsiteY15" fmla="*/ 39125 h 48459"/>
              <a:gd name="connsiteX16" fmla="*/ 5840 w 43256"/>
              <a:gd name="connsiteY16" fmla="*/ 35331 h 48459"/>
              <a:gd name="connsiteX17" fmla="*/ 1146 w 43256"/>
              <a:gd name="connsiteY17" fmla="*/ 31109 h 48459"/>
              <a:gd name="connsiteX18" fmla="*/ 2149 w 43256"/>
              <a:gd name="connsiteY18" fmla="*/ 25410 h 48459"/>
              <a:gd name="connsiteX19" fmla="*/ 31 w 43256"/>
              <a:gd name="connsiteY19" fmla="*/ 19563 h 48459"/>
              <a:gd name="connsiteX20" fmla="*/ 3899 w 43256"/>
              <a:gd name="connsiteY20" fmla="*/ 14366 h 48459"/>
              <a:gd name="connsiteX21" fmla="*/ 3936 w 43256"/>
              <a:gd name="connsiteY21" fmla="*/ 14229 h 48459"/>
              <a:gd name="connsiteX0" fmla="*/ 335817 w 1149569"/>
              <a:gd name="connsiteY0" fmla="*/ 839153 h 860461"/>
              <a:gd name="connsiteX1" fmla="*/ 314509 w 1149569"/>
              <a:gd name="connsiteY1" fmla="*/ 860461 h 860461"/>
              <a:gd name="connsiteX2" fmla="*/ 335817 w 1149569"/>
              <a:gd name="connsiteY2" fmla="*/ 839153 h 860461"/>
              <a:gd name="connsiteX0" fmla="*/ 391310 w 1149569"/>
              <a:gd name="connsiteY0" fmla="*/ 834650 h 860461"/>
              <a:gd name="connsiteX1" fmla="*/ 348694 w 1149569"/>
              <a:gd name="connsiteY1" fmla="*/ 792034 h 860461"/>
              <a:gd name="connsiteX2" fmla="*/ 391310 w 1149569"/>
              <a:gd name="connsiteY2" fmla="*/ 834650 h 860461"/>
              <a:gd name="connsiteX0" fmla="*/ 444519 w 1149569"/>
              <a:gd name="connsiteY0" fmla="*/ 770706 h 860461"/>
              <a:gd name="connsiteX1" fmla="*/ 316673 w 1149569"/>
              <a:gd name="connsiteY1" fmla="*/ 770706 h 860461"/>
              <a:gd name="connsiteX2" fmla="*/ 380596 w 1149569"/>
              <a:gd name="connsiteY2" fmla="*/ 706783 h 860461"/>
              <a:gd name="connsiteX3" fmla="*/ 444519 w 1149569"/>
              <a:gd name="connsiteY3" fmla="*/ 770706 h 860461"/>
              <a:gd name="connsiteX0" fmla="*/ 4729 w 43256"/>
              <a:gd name="connsiteY0" fmla="*/ 26036 h 48459"/>
              <a:gd name="connsiteX1" fmla="*/ 2196 w 43256"/>
              <a:gd name="connsiteY1" fmla="*/ 25239 h 48459"/>
              <a:gd name="connsiteX2" fmla="*/ 6964 w 43256"/>
              <a:gd name="connsiteY2" fmla="*/ 34758 h 48459"/>
              <a:gd name="connsiteX3" fmla="*/ 5856 w 43256"/>
              <a:gd name="connsiteY3" fmla="*/ 35139 h 48459"/>
              <a:gd name="connsiteX4" fmla="*/ 16514 w 43256"/>
              <a:gd name="connsiteY4" fmla="*/ 38949 h 48459"/>
              <a:gd name="connsiteX5" fmla="*/ 15846 w 43256"/>
              <a:gd name="connsiteY5" fmla="*/ 37209 h 48459"/>
              <a:gd name="connsiteX6" fmla="*/ 28863 w 43256"/>
              <a:gd name="connsiteY6" fmla="*/ 34610 h 48459"/>
              <a:gd name="connsiteX7" fmla="*/ 28596 w 43256"/>
              <a:gd name="connsiteY7" fmla="*/ 36519 h 48459"/>
              <a:gd name="connsiteX8" fmla="*/ 34165 w 43256"/>
              <a:gd name="connsiteY8" fmla="*/ 22813 h 48459"/>
              <a:gd name="connsiteX9" fmla="*/ 37416 w 43256"/>
              <a:gd name="connsiteY9" fmla="*/ 29949 h 48459"/>
              <a:gd name="connsiteX10" fmla="*/ 41834 w 43256"/>
              <a:gd name="connsiteY10" fmla="*/ 15213 h 48459"/>
              <a:gd name="connsiteX11" fmla="*/ 40386 w 43256"/>
              <a:gd name="connsiteY11" fmla="*/ 17889 h 48459"/>
              <a:gd name="connsiteX12" fmla="*/ 38360 w 43256"/>
              <a:gd name="connsiteY12" fmla="*/ 5285 h 48459"/>
              <a:gd name="connsiteX13" fmla="*/ 38436 w 43256"/>
              <a:gd name="connsiteY13" fmla="*/ 6549 h 48459"/>
              <a:gd name="connsiteX14" fmla="*/ 29114 w 43256"/>
              <a:gd name="connsiteY14" fmla="*/ 3811 h 48459"/>
              <a:gd name="connsiteX15" fmla="*/ 29856 w 43256"/>
              <a:gd name="connsiteY15" fmla="*/ 2199 h 48459"/>
              <a:gd name="connsiteX16" fmla="*/ 22177 w 43256"/>
              <a:gd name="connsiteY16" fmla="*/ 4579 h 48459"/>
              <a:gd name="connsiteX17" fmla="*/ 22536 w 43256"/>
              <a:gd name="connsiteY17" fmla="*/ 3189 h 48459"/>
              <a:gd name="connsiteX18" fmla="*/ 14036 w 43256"/>
              <a:gd name="connsiteY18" fmla="*/ 5051 h 48459"/>
              <a:gd name="connsiteX19" fmla="*/ 15336 w 43256"/>
              <a:gd name="connsiteY19" fmla="*/ 6399 h 48459"/>
              <a:gd name="connsiteX20" fmla="*/ 4163 w 43256"/>
              <a:gd name="connsiteY20" fmla="*/ 15648 h 48459"/>
              <a:gd name="connsiteX21" fmla="*/ 3936 w 43256"/>
              <a:gd name="connsiteY21" fmla="*/ 14229 h 48459"/>
              <a:gd name="connsiteX0" fmla="*/ 3936 w 43256"/>
              <a:gd name="connsiteY0" fmla="*/ 14229 h 47259"/>
              <a:gd name="connsiteX1" fmla="*/ 5659 w 43256"/>
              <a:gd name="connsiteY1" fmla="*/ 6766 h 47259"/>
              <a:gd name="connsiteX2" fmla="*/ 14041 w 43256"/>
              <a:gd name="connsiteY2" fmla="*/ 5061 h 47259"/>
              <a:gd name="connsiteX3" fmla="*/ 22492 w 43256"/>
              <a:gd name="connsiteY3" fmla="*/ 3291 h 47259"/>
              <a:gd name="connsiteX4" fmla="*/ 25785 w 43256"/>
              <a:gd name="connsiteY4" fmla="*/ 59 h 47259"/>
              <a:gd name="connsiteX5" fmla="*/ 29869 w 43256"/>
              <a:gd name="connsiteY5" fmla="*/ 2340 h 47259"/>
              <a:gd name="connsiteX6" fmla="*/ 35499 w 43256"/>
              <a:gd name="connsiteY6" fmla="*/ 549 h 47259"/>
              <a:gd name="connsiteX7" fmla="*/ 38354 w 43256"/>
              <a:gd name="connsiteY7" fmla="*/ 5435 h 47259"/>
              <a:gd name="connsiteX8" fmla="*/ 42018 w 43256"/>
              <a:gd name="connsiteY8" fmla="*/ 10177 h 47259"/>
              <a:gd name="connsiteX9" fmla="*/ 41854 w 43256"/>
              <a:gd name="connsiteY9" fmla="*/ 15319 h 47259"/>
              <a:gd name="connsiteX10" fmla="*/ 43052 w 43256"/>
              <a:gd name="connsiteY10" fmla="*/ 23181 h 47259"/>
              <a:gd name="connsiteX11" fmla="*/ 37440 w 43256"/>
              <a:gd name="connsiteY11" fmla="*/ 30063 h 47259"/>
              <a:gd name="connsiteX12" fmla="*/ 35431 w 43256"/>
              <a:gd name="connsiteY12" fmla="*/ 35960 h 47259"/>
              <a:gd name="connsiteX13" fmla="*/ 28591 w 43256"/>
              <a:gd name="connsiteY13" fmla="*/ 36674 h 47259"/>
              <a:gd name="connsiteX14" fmla="*/ 23703 w 43256"/>
              <a:gd name="connsiteY14" fmla="*/ 42965 h 47259"/>
              <a:gd name="connsiteX15" fmla="*/ 16516 w 43256"/>
              <a:gd name="connsiteY15" fmla="*/ 39125 h 47259"/>
              <a:gd name="connsiteX16" fmla="*/ 5840 w 43256"/>
              <a:gd name="connsiteY16" fmla="*/ 35331 h 47259"/>
              <a:gd name="connsiteX17" fmla="*/ 1146 w 43256"/>
              <a:gd name="connsiteY17" fmla="*/ 31109 h 47259"/>
              <a:gd name="connsiteX18" fmla="*/ 2149 w 43256"/>
              <a:gd name="connsiteY18" fmla="*/ 25410 h 47259"/>
              <a:gd name="connsiteX19" fmla="*/ 31 w 43256"/>
              <a:gd name="connsiteY19" fmla="*/ 19563 h 47259"/>
              <a:gd name="connsiteX20" fmla="*/ 3899 w 43256"/>
              <a:gd name="connsiteY20" fmla="*/ 14366 h 47259"/>
              <a:gd name="connsiteX21" fmla="*/ 3936 w 43256"/>
              <a:gd name="connsiteY21" fmla="*/ 14229 h 47259"/>
              <a:gd name="connsiteX0" fmla="*/ 335817 w 1149569"/>
              <a:gd name="connsiteY0" fmla="*/ 839153 h 839153"/>
              <a:gd name="connsiteX1" fmla="*/ 282759 w 1149569"/>
              <a:gd name="connsiteY1" fmla="*/ 804899 h 839153"/>
              <a:gd name="connsiteX2" fmla="*/ 335817 w 1149569"/>
              <a:gd name="connsiteY2" fmla="*/ 839153 h 839153"/>
              <a:gd name="connsiteX0" fmla="*/ 391310 w 1149569"/>
              <a:gd name="connsiteY0" fmla="*/ 834650 h 839153"/>
              <a:gd name="connsiteX1" fmla="*/ 348694 w 1149569"/>
              <a:gd name="connsiteY1" fmla="*/ 792034 h 839153"/>
              <a:gd name="connsiteX2" fmla="*/ 391310 w 1149569"/>
              <a:gd name="connsiteY2" fmla="*/ 834650 h 839153"/>
              <a:gd name="connsiteX0" fmla="*/ 444519 w 1149569"/>
              <a:gd name="connsiteY0" fmla="*/ 770706 h 839153"/>
              <a:gd name="connsiteX1" fmla="*/ 316673 w 1149569"/>
              <a:gd name="connsiteY1" fmla="*/ 770706 h 839153"/>
              <a:gd name="connsiteX2" fmla="*/ 380596 w 1149569"/>
              <a:gd name="connsiteY2" fmla="*/ 706783 h 839153"/>
              <a:gd name="connsiteX3" fmla="*/ 444519 w 1149569"/>
              <a:gd name="connsiteY3" fmla="*/ 770706 h 839153"/>
              <a:gd name="connsiteX0" fmla="*/ 4729 w 43256"/>
              <a:gd name="connsiteY0" fmla="*/ 26036 h 47259"/>
              <a:gd name="connsiteX1" fmla="*/ 2196 w 43256"/>
              <a:gd name="connsiteY1" fmla="*/ 25239 h 47259"/>
              <a:gd name="connsiteX2" fmla="*/ 6964 w 43256"/>
              <a:gd name="connsiteY2" fmla="*/ 34758 h 47259"/>
              <a:gd name="connsiteX3" fmla="*/ 5856 w 43256"/>
              <a:gd name="connsiteY3" fmla="*/ 35139 h 47259"/>
              <a:gd name="connsiteX4" fmla="*/ 16514 w 43256"/>
              <a:gd name="connsiteY4" fmla="*/ 38949 h 47259"/>
              <a:gd name="connsiteX5" fmla="*/ 15846 w 43256"/>
              <a:gd name="connsiteY5" fmla="*/ 37209 h 47259"/>
              <a:gd name="connsiteX6" fmla="*/ 28863 w 43256"/>
              <a:gd name="connsiteY6" fmla="*/ 34610 h 47259"/>
              <a:gd name="connsiteX7" fmla="*/ 28596 w 43256"/>
              <a:gd name="connsiteY7" fmla="*/ 36519 h 47259"/>
              <a:gd name="connsiteX8" fmla="*/ 34165 w 43256"/>
              <a:gd name="connsiteY8" fmla="*/ 22813 h 47259"/>
              <a:gd name="connsiteX9" fmla="*/ 37416 w 43256"/>
              <a:gd name="connsiteY9" fmla="*/ 29949 h 47259"/>
              <a:gd name="connsiteX10" fmla="*/ 41834 w 43256"/>
              <a:gd name="connsiteY10" fmla="*/ 15213 h 47259"/>
              <a:gd name="connsiteX11" fmla="*/ 40386 w 43256"/>
              <a:gd name="connsiteY11" fmla="*/ 17889 h 47259"/>
              <a:gd name="connsiteX12" fmla="*/ 38360 w 43256"/>
              <a:gd name="connsiteY12" fmla="*/ 5285 h 47259"/>
              <a:gd name="connsiteX13" fmla="*/ 38436 w 43256"/>
              <a:gd name="connsiteY13" fmla="*/ 6549 h 47259"/>
              <a:gd name="connsiteX14" fmla="*/ 29114 w 43256"/>
              <a:gd name="connsiteY14" fmla="*/ 3811 h 47259"/>
              <a:gd name="connsiteX15" fmla="*/ 29856 w 43256"/>
              <a:gd name="connsiteY15" fmla="*/ 2199 h 47259"/>
              <a:gd name="connsiteX16" fmla="*/ 22177 w 43256"/>
              <a:gd name="connsiteY16" fmla="*/ 4579 h 47259"/>
              <a:gd name="connsiteX17" fmla="*/ 22536 w 43256"/>
              <a:gd name="connsiteY17" fmla="*/ 3189 h 47259"/>
              <a:gd name="connsiteX18" fmla="*/ 14036 w 43256"/>
              <a:gd name="connsiteY18" fmla="*/ 5051 h 47259"/>
              <a:gd name="connsiteX19" fmla="*/ 15336 w 43256"/>
              <a:gd name="connsiteY19" fmla="*/ 6399 h 47259"/>
              <a:gd name="connsiteX20" fmla="*/ 4163 w 43256"/>
              <a:gd name="connsiteY20" fmla="*/ 15648 h 47259"/>
              <a:gd name="connsiteX21" fmla="*/ 3936 w 43256"/>
              <a:gd name="connsiteY21" fmla="*/ 14229 h 47259"/>
              <a:gd name="connsiteX0" fmla="*/ 3936 w 43256"/>
              <a:gd name="connsiteY0" fmla="*/ 14229 h 47259"/>
              <a:gd name="connsiteX1" fmla="*/ 5659 w 43256"/>
              <a:gd name="connsiteY1" fmla="*/ 6766 h 47259"/>
              <a:gd name="connsiteX2" fmla="*/ 14041 w 43256"/>
              <a:gd name="connsiteY2" fmla="*/ 5061 h 47259"/>
              <a:gd name="connsiteX3" fmla="*/ 22492 w 43256"/>
              <a:gd name="connsiteY3" fmla="*/ 3291 h 47259"/>
              <a:gd name="connsiteX4" fmla="*/ 25785 w 43256"/>
              <a:gd name="connsiteY4" fmla="*/ 59 h 47259"/>
              <a:gd name="connsiteX5" fmla="*/ 29869 w 43256"/>
              <a:gd name="connsiteY5" fmla="*/ 2340 h 47259"/>
              <a:gd name="connsiteX6" fmla="*/ 35499 w 43256"/>
              <a:gd name="connsiteY6" fmla="*/ 549 h 47259"/>
              <a:gd name="connsiteX7" fmla="*/ 38354 w 43256"/>
              <a:gd name="connsiteY7" fmla="*/ 5435 h 47259"/>
              <a:gd name="connsiteX8" fmla="*/ 42018 w 43256"/>
              <a:gd name="connsiteY8" fmla="*/ 10177 h 47259"/>
              <a:gd name="connsiteX9" fmla="*/ 41854 w 43256"/>
              <a:gd name="connsiteY9" fmla="*/ 15319 h 47259"/>
              <a:gd name="connsiteX10" fmla="*/ 43052 w 43256"/>
              <a:gd name="connsiteY10" fmla="*/ 23181 h 47259"/>
              <a:gd name="connsiteX11" fmla="*/ 37440 w 43256"/>
              <a:gd name="connsiteY11" fmla="*/ 30063 h 47259"/>
              <a:gd name="connsiteX12" fmla="*/ 35431 w 43256"/>
              <a:gd name="connsiteY12" fmla="*/ 35960 h 47259"/>
              <a:gd name="connsiteX13" fmla="*/ 28591 w 43256"/>
              <a:gd name="connsiteY13" fmla="*/ 36674 h 47259"/>
              <a:gd name="connsiteX14" fmla="*/ 23703 w 43256"/>
              <a:gd name="connsiteY14" fmla="*/ 42965 h 47259"/>
              <a:gd name="connsiteX15" fmla="*/ 16516 w 43256"/>
              <a:gd name="connsiteY15" fmla="*/ 39125 h 47259"/>
              <a:gd name="connsiteX16" fmla="*/ 5840 w 43256"/>
              <a:gd name="connsiteY16" fmla="*/ 35331 h 47259"/>
              <a:gd name="connsiteX17" fmla="*/ 1146 w 43256"/>
              <a:gd name="connsiteY17" fmla="*/ 31109 h 47259"/>
              <a:gd name="connsiteX18" fmla="*/ 2149 w 43256"/>
              <a:gd name="connsiteY18" fmla="*/ 25410 h 47259"/>
              <a:gd name="connsiteX19" fmla="*/ 31 w 43256"/>
              <a:gd name="connsiteY19" fmla="*/ 19563 h 47259"/>
              <a:gd name="connsiteX20" fmla="*/ 3899 w 43256"/>
              <a:gd name="connsiteY20" fmla="*/ 14366 h 47259"/>
              <a:gd name="connsiteX21" fmla="*/ 3936 w 43256"/>
              <a:gd name="connsiteY21" fmla="*/ 14229 h 47259"/>
              <a:gd name="connsiteX0" fmla="*/ 335817 w 1149569"/>
              <a:gd name="connsiteY0" fmla="*/ 839153 h 839153"/>
              <a:gd name="connsiteX1" fmla="*/ 282759 w 1149569"/>
              <a:gd name="connsiteY1" fmla="*/ 804899 h 839153"/>
              <a:gd name="connsiteX2" fmla="*/ 335817 w 1149569"/>
              <a:gd name="connsiteY2" fmla="*/ 839153 h 839153"/>
              <a:gd name="connsiteX0" fmla="*/ 391310 w 1149569"/>
              <a:gd name="connsiteY0" fmla="*/ 834650 h 839153"/>
              <a:gd name="connsiteX1" fmla="*/ 348694 w 1149569"/>
              <a:gd name="connsiteY1" fmla="*/ 792034 h 839153"/>
              <a:gd name="connsiteX2" fmla="*/ 391310 w 1149569"/>
              <a:gd name="connsiteY2" fmla="*/ 834650 h 839153"/>
              <a:gd name="connsiteX0" fmla="*/ 444519 w 1149569"/>
              <a:gd name="connsiteY0" fmla="*/ 770706 h 839153"/>
              <a:gd name="connsiteX1" fmla="*/ 380596 w 1149569"/>
              <a:gd name="connsiteY1" fmla="*/ 706783 h 839153"/>
              <a:gd name="connsiteX2" fmla="*/ 444519 w 1149569"/>
              <a:gd name="connsiteY2" fmla="*/ 770706 h 839153"/>
              <a:gd name="connsiteX0" fmla="*/ 4729 w 43256"/>
              <a:gd name="connsiteY0" fmla="*/ 26036 h 47259"/>
              <a:gd name="connsiteX1" fmla="*/ 2196 w 43256"/>
              <a:gd name="connsiteY1" fmla="*/ 25239 h 47259"/>
              <a:gd name="connsiteX2" fmla="*/ 6964 w 43256"/>
              <a:gd name="connsiteY2" fmla="*/ 34758 h 47259"/>
              <a:gd name="connsiteX3" fmla="*/ 5856 w 43256"/>
              <a:gd name="connsiteY3" fmla="*/ 35139 h 47259"/>
              <a:gd name="connsiteX4" fmla="*/ 16514 w 43256"/>
              <a:gd name="connsiteY4" fmla="*/ 38949 h 47259"/>
              <a:gd name="connsiteX5" fmla="*/ 15846 w 43256"/>
              <a:gd name="connsiteY5" fmla="*/ 37209 h 47259"/>
              <a:gd name="connsiteX6" fmla="*/ 28863 w 43256"/>
              <a:gd name="connsiteY6" fmla="*/ 34610 h 47259"/>
              <a:gd name="connsiteX7" fmla="*/ 28596 w 43256"/>
              <a:gd name="connsiteY7" fmla="*/ 36519 h 47259"/>
              <a:gd name="connsiteX8" fmla="*/ 34165 w 43256"/>
              <a:gd name="connsiteY8" fmla="*/ 22813 h 47259"/>
              <a:gd name="connsiteX9" fmla="*/ 37416 w 43256"/>
              <a:gd name="connsiteY9" fmla="*/ 29949 h 47259"/>
              <a:gd name="connsiteX10" fmla="*/ 41834 w 43256"/>
              <a:gd name="connsiteY10" fmla="*/ 15213 h 47259"/>
              <a:gd name="connsiteX11" fmla="*/ 40386 w 43256"/>
              <a:gd name="connsiteY11" fmla="*/ 17889 h 47259"/>
              <a:gd name="connsiteX12" fmla="*/ 38360 w 43256"/>
              <a:gd name="connsiteY12" fmla="*/ 5285 h 47259"/>
              <a:gd name="connsiteX13" fmla="*/ 38436 w 43256"/>
              <a:gd name="connsiteY13" fmla="*/ 6549 h 47259"/>
              <a:gd name="connsiteX14" fmla="*/ 29114 w 43256"/>
              <a:gd name="connsiteY14" fmla="*/ 3811 h 47259"/>
              <a:gd name="connsiteX15" fmla="*/ 29856 w 43256"/>
              <a:gd name="connsiteY15" fmla="*/ 2199 h 47259"/>
              <a:gd name="connsiteX16" fmla="*/ 22177 w 43256"/>
              <a:gd name="connsiteY16" fmla="*/ 4579 h 47259"/>
              <a:gd name="connsiteX17" fmla="*/ 22536 w 43256"/>
              <a:gd name="connsiteY17" fmla="*/ 3189 h 47259"/>
              <a:gd name="connsiteX18" fmla="*/ 14036 w 43256"/>
              <a:gd name="connsiteY18" fmla="*/ 5051 h 47259"/>
              <a:gd name="connsiteX19" fmla="*/ 15336 w 43256"/>
              <a:gd name="connsiteY19" fmla="*/ 6399 h 47259"/>
              <a:gd name="connsiteX20" fmla="*/ 4163 w 43256"/>
              <a:gd name="connsiteY20" fmla="*/ 15648 h 47259"/>
              <a:gd name="connsiteX21" fmla="*/ 3936 w 43256"/>
              <a:gd name="connsiteY21" fmla="*/ 14229 h 47259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391310 w 1149569"/>
              <a:gd name="connsiteY1" fmla="*/ 834650 h 883474"/>
              <a:gd name="connsiteX2" fmla="*/ 440134 w 1149569"/>
              <a:gd name="connsiteY2" fmla="*/ 883474 h 883474"/>
              <a:gd name="connsiteX0" fmla="*/ 444519 w 1149569"/>
              <a:gd name="connsiteY0" fmla="*/ 770706 h 883474"/>
              <a:gd name="connsiteX1" fmla="*/ 380596 w 1149569"/>
              <a:gd name="connsiteY1" fmla="*/ 706783 h 883474"/>
              <a:gd name="connsiteX2" fmla="*/ 444519 w 1149569"/>
              <a:gd name="connsiteY2" fmla="*/ 770706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511960 w 1149569"/>
              <a:gd name="connsiteY1" fmla="*/ 826712 h 883474"/>
              <a:gd name="connsiteX2" fmla="*/ 440134 w 1149569"/>
              <a:gd name="connsiteY2" fmla="*/ 883474 h 883474"/>
              <a:gd name="connsiteX0" fmla="*/ 444519 w 1149569"/>
              <a:gd name="connsiteY0" fmla="*/ 770706 h 883474"/>
              <a:gd name="connsiteX1" fmla="*/ 380596 w 1149569"/>
              <a:gd name="connsiteY1" fmla="*/ 706783 h 883474"/>
              <a:gd name="connsiteX2" fmla="*/ 444519 w 1149569"/>
              <a:gd name="connsiteY2" fmla="*/ 770706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440134 w 1149569"/>
              <a:gd name="connsiteY1" fmla="*/ 883474 h 883474"/>
              <a:gd name="connsiteX0" fmla="*/ 444519 w 1149569"/>
              <a:gd name="connsiteY0" fmla="*/ 770706 h 883474"/>
              <a:gd name="connsiteX1" fmla="*/ 380596 w 1149569"/>
              <a:gd name="connsiteY1" fmla="*/ 706783 h 883474"/>
              <a:gd name="connsiteX2" fmla="*/ 444519 w 1149569"/>
              <a:gd name="connsiteY2" fmla="*/ 770706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440134 w 1149569"/>
              <a:gd name="connsiteY1" fmla="*/ 883474 h 883474"/>
              <a:gd name="connsiteX2" fmla="*/ 348694 w 1149569"/>
              <a:gd name="connsiteY2" fmla="*/ 792034 h 883474"/>
              <a:gd name="connsiteX0" fmla="*/ 444519 w 1149569"/>
              <a:gd name="connsiteY0" fmla="*/ 770706 h 883474"/>
              <a:gd name="connsiteX1" fmla="*/ 380596 w 1149569"/>
              <a:gd name="connsiteY1" fmla="*/ 706783 h 883474"/>
              <a:gd name="connsiteX2" fmla="*/ 444519 w 1149569"/>
              <a:gd name="connsiteY2" fmla="*/ 770706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440134 w 1149569"/>
              <a:gd name="connsiteY1" fmla="*/ 883474 h 883474"/>
              <a:gd name="connsiteX2" fmla="*/ 348694 w 1149569"/>
              <a:gd name="connsiteY2" fmla="*/ 792034 h 883474"/>
              <a:gd name="connsiteX0" fmla="*/ 444519 w 1149569"/>
              <a:gd name="connsiteY0" fmla="*/ 770706 h 883474"/>
              <a:gd name="connsiteX1" fmla="*/ 380596 w 1149569"/>
              <a:gd name="connsiteY1" fmla="*/ 706783 h 883474"/>
              <a:gd name="connsiteX2" fmla="*/ 444519 w 1149569"/>
              <a:gd name="connsiteY2" fmla="*/ 770706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440134 w 1149569"/>
              <a:gd name="connsiteY1" fmla="*/ 883474 h 883474"/>
              <a:gd name="connsiteX2" fmla="*/ 348694 w 1149569"/>
              <a:gd name="connsiteY2" fmla="*/ 792034 h 883474"/>
              <a:gd name="connsiteX0" fmla="*/ 349269 w 1149569"/>
              <a:gd name="connsiteY0" fmla="*/ 397643 h 883474"/>
              <a:gd name="connsiteX1" fmla="*/ 380596 w 1149569"/>
              <a:gd name="connsiteY1" fmla="*/ 706783 h 883474"/>
              <a:gd name="connsiteX2" fmla="*/ 349269 w 1149569"/>
              <a:gd name="connsiteY2" fmla="*/ 397643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348694 w 1149569"/>
              <a:gd name="connsiteY0" fmla="*/ 792034 h 883474"/>
              <a:gd name="connsiteX1" fmla="*/ 440134 w 1149569"/>
              <a:gd name="connsiteY1" fmla="*/ 883474 h 883474"/>
              <a:gd name="connsiteX2" fmla="*/ 348694 w 1149569"/>
              <a:gd name="connsiteY2" fmla="*/ 792034 h 883474"/>
              <a:gd name="connsiteX0" fmla="*/ 349269 w 1149569"/>
              <a:gd name="connsiteY0" fmla="*/ 397643 h 883474"/>
              <a:gd name="connsiteX1" fmla="*/ 380596 w 1149569"/>
              <a:gd name="connsiteY1" fmla="*/ 706783 h 883474"/>
              <a:gd name="connsiteX2" fmla="*/ 349269 w 1149569"/>
              <a:gd name="connsiteY2" fmla="*/ 397643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518556 w 1149569"/>
              <a:gd name="connsiteY0" fmla="*/ 652334 h 883474"/>
              <a:gd name="connsiteX1" fmla="*/ 440134 w 1149569"/>
              <a:gd name="connsiteY1" fmla="*/ 883474 h 883474"/>
              <a:gd name="connsiteX2" fmla="*/ 518556 w 1149569"/>
              <a:gd name="connsiteY2" fmla="*/ 652334 h 883474"/>
              <a:gd name="connsiteX0" fmla="*/ 349269 w 1149569"/>
              <a:gd name="connsiteY0" fmla="*/ 397643 h 883474"/>
              <a:gd name="connsiteX1" fmla="*/ 380596 w 1149569"/>
              <a:gd name="connsiteY1" fmla="*/ 706783 h 883474"/>
              <a:gd name="connsiteX2" fmla="*/ 349269 w 1149569"/>
              <a:gd name="connsiteY2" fmla="*/ 397643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9755"/>
              <a:gd name="connsiteX1" fmla="*/ 5659 w 43256"/>
              <a:gd name="connsiteY1" fmla="*/ 6766 h 49755"/>
              <a:gd name="connsiteX2" fmla="*/ 14041 w 43256"/>
              <a:gd name="connsiteY2" fmla="*/ 5061 h 49755"/>
              <a:gd name="connsiteX3" fmla="*/ 22492 w 43256"/>
              <a:gd name="connsiteY3" fmla="*/ 3291 h 49755"/>
              <a:gd name="connsiteX4" fmla="*/ 25785 w 43256"/>
              <a:gd name="connsiteY4" fmla="*/ 59 h 49755"/>
              <a:gd name="connsiteX5" fmla="*/ 29869 w 43256"/>
              <a:gd name="connsiteY5" fmla="*/ 2340 h 49755"/>
              <a:gd name="connsiteX6" fmla="*/ 35499 w 43256"/>
              <a:gd name="connsiteY6" fmla="*/ 549 h 49755"/>
              <a:gd name="connsiteX7" fmla="*/ 38354 w 43256"/>
              <a:gd name="connsiteY7" fmla="*/ 5435 h 49755"/>
              <a:gd name="connsiteX8" fmla="*/ 42018 w 43256"/>
              <a:gd name="connsiteY8" fmla="*/ 10177 h 49755"/>
              <a:gd name="connsiteX9" fmla="*/ 41854 w 43256"/>
              <a:gd name="connsiteY9" fmla="*/ 15319 h 49755"/>
              <a:gd name="connsiteX10" fmla="*/ 43052 w 43256"/>
              <a:gd name="connsiteY10" fmla="*/ 23181 h 49755"/>
              <a:gd name="connsiteX11" fmla="*/ 37440 w 43256"/>
              <a:gd name="connsiteY11" fmla="*/ 30063 h 49755"/>
              <a:gd name="connsiteX12" fmla="*/ 35431 w 43256"/>
              <a:gd name="connsiteY12" fmla="*/ 35960 h 49755"/>
              <a:gd name="connsiteX13" fmla="*/ 28591 w 43256"/>
              <a:gd name="connsiteY13" fmla="*/ 36674 h 49755"/>
              <a:gd name="connsiteX14" fmla="*/ 23703 w 43256"/>
              <a:gd name="connsiteY14" fmla="*/ 42965 h 49755"/>
              <a:gd name="connsiteX15" fmla="*/ 16516 w 43256"/>
              <a:gd name="connsiteY15" fmla="*/ 39125 h 49755"/>
              <a:gd name="connsiteX16" fmla="*/ 5840 w 43256"/>
              <a:gd name="connsiteY16" fmla="*/ 35331 h 49755"/>
              <a:gd name="connsiteX17" fmla="*/ 1146 w 43256"/>
              <a:gd name="connsiteY17" fmla="*/ 31109 h 49755"/>
              <a:gd name="connsiteX18" fmla="*/ 2149 w 43256"/>
              <a:gd name="connsiteY18" fmla="*/ 25410 h 49755"/>
              <a:gd name="connsiteX19" fmla="*/ 31 w 43256"/>
              <a:gd name="connsiteY19" fmla="*/ 19563 h 49755"/>
              <a:gd name="connsiteX20" fmla="*/ 3899 w 43256"/>
              <a:gd name="connsiteY20" fmla="*/ 14366 h 49755"/>
              <a:gd name="connsiteX21" fmla="*/ 3936 w 43256"/>
              <a:gd name="connsiteY21" fmla="*/ 14229 h 49755"/>
              <a:gd name="connsiteX0" fmla="*/ 335817 w 1149569"/>
              <a:gd name="connsiteY0" fmla="*/ 839153 h 883474"/>
              <a:gd name="connsiteX1" fmla="*/ 282759 w 1149569"/>
              <a:gd name="connsiteY1" fmla="*/ 804899 h 883474"/>
              <a:gd name="connsiteX2" fmla="*/ 335817 w 1149569"/>
              <a:gd name="connsiteY2" fmla="*/ 839153 h 883474"/>
              <a:gd name="connsiteX0" fmla="*/ 518556 w 1149569"/>
              <a:gd name="connsiteY0" fmla="*/ 652334 h 883474"/>
              <a:gd name="connsiteX1" fmla="*/ 440134 w 1149569"/>
              <a:gd name="connsiteY1" fmla="*/ 883474 h 883474"/>
              <a:gd name="connsiteX2" fmla="*/ 518556 w 1149569"/>
              <a:gd name="connsiteY2" fmla="*/ 652334 h 883474"/>
              <a:gd name="connsiteX0" fmla="*/ 349269 w 1149569"/>
              <a:gd name="connsiteY0" fmla="*/ 397643 h 883474"/>
              <a:gd name="connsiteX1" fmla="*/ 380596 w 1149569"/>
              <a:gd name="connsiteY1" fmla="*/ 706783 h 883474"/>
              <a:gd name="connsiteX2" fmla="*/ 349269 w 1149569"/>
              <a:gd name="connsiteY2" fmla="*/ 397643 h 883474"/>
              <a:gd name="connsiteX0" fmla="*/ 4729 w 43256"/>
              <a:gd name="connsiteY0" fmla="*/ 26036 h 49755"/>
              <a:gd name="connsiteX1" fmla="*/ 2196 w 43256"/>
              <a:gd name="connsiteY1" fmla="*/ 25239 h 49755"/>
              <a:gd name="connsiteX2" fmla="*/ 6964 w 43256"/>
              <a:gd name="connsiteY2" fmla="*/ 34758 h 49755"/>
              <a:gd name="connsiteX3" fmla="*/ 5856 w 43256"/>
              <a:gd name="connsiteY3" fmla="*/ 35139 h 49755"/>
              <a:gd name="connsiteX4" fmla="*/ 16514 w 43256"/>
              <a:gd name="connsiteY4" fmla="*/ 38949 h 49755"/>
              <a:gd name="connsiteX5" fmla="*/ 15846 w 43256"/>
              <a:gd name="connsiteY5" fmla="*/ 37209 h 49755"/>
              <a:gd name="connsiteX6" fmla="*/ 28863 w 43256"/>
              <a:gd name="connsiteY6" fmla="*/ 34610 h 49755"/>
              <a:gd name="connsiteX7" fmla="*/ 28596 w 43256"/>
              <a:gd name="connsiteY7" fmla="*/ 36519 h 49755"/>
              <a:gd name="connsiteX8" fmla="*/ 34165 w 43256"/>
              <a:gd name="connsiteY8" fmla="*/ 22813 h 49755"/>
              <a:gd name="connsiteX9" fmla="*/ 37416 w 43256"/>
              <a:gd name="connsiteY9" fmla="*/ 29949 h 49755"/>
              <a:gd name="connsiteX10" fmla="*/ 41834 w 43256"/>
              <a:gd name="connsiteY10" fmla="*/ 15213 h 49755"/>
              <a:gd name="connsiteX11" fmla="*/ 40386 w 43256"/>
              <a:gd name="connsiteY11" fmla="*/ 17889 h 49755"/>
              <a:gd name="connsiteX12" fmla="*/ 38360 w 43256"/>
              <a:gd name="connsiteY12" fmla="*/ 5285 h 49755"/>
              <a:gd name="connsiteX13" fmla="*/ 38436 w 43256"/>
              <a:gd name="connsiteY13" fmla="*/ 6549 h 49755"/>
              <a:gd name="connsiteX14" fmla="*/ 29114 w 43256"/>
              <a:gd name="connsiteY14" fmla="*/ 3811 h 49755"/>
              <a:gd name="connsiteX15" fmla="*/ 29856 w 43256"/>
              <a:gd name="connsiteY15" fmla="*/ 2199 h 49755"/>
              <a:gd name="connsiteX16" fmla="*/ 22177 w 43256"/>
              <a:gd name="connsiteY16" fmla="*/ 4579 h 49755"/>
              <a:gd name="connsiteX17" fmla="*/ 22536 w 43256"/>
              <a:gd name="connsiteY17" fmla="*/ 3189 h 49755"/>
              <a:gd name="connsiteX18" fmla="*/ 14036 w 43256"/>
              <a:gd name="connsiteY18" fmla="*/ 5051 h 49755"/>
              <a:gd name="connsiteX19" fmla="*/ 15336 w 43256"/>
              <a:gd name="connsiteY19" fmla="*/ 6399 h 49755"/>
              <a:gd name="connsiteX20" fmla="*/ 4163 w 43256"/>
              <a:gd name="connsiteY20" fmla="*/ 15648 h 49755"/>
              <a:gd name="connsiteX21" fmla="*/ 3936 w 43256"/>
              <a:gd name="connsiteY21" fmla="*/ 14229 h 49755"/>
              <a:gd name="connsiteX0" fmla="*/ 3936 w 43256"/>
              <a:gd name="connsiteY0" fmla="*/ 14229 h 47259"/>
              <a:gd name="connsiteX1" fmla="*/ 5659 w 43256"/>
              <a:gd name="connsiteY1" fmla="*/ 6766 h 47259"/>
              <a:gd name="connsiteX2" fmla="*/ 14041 w 43256"/>
              <a:gd name="connsiteY2" fmla="*/ 5061 h 47259"/>
              <a:gd name="connsiteX3" fmla="*/ 22492 w 43256"/>
              <a:gd name="connsiteY3" fmla="*/ 3291 h 47259"/>
              <a:gd name="connsiteX4" fmla="*/ 25785 w 43256"/>
              <a:gd name="connsiteY4" fmla="*/ 59 h 47259"/>
              <a:gd name="connsiteX5" fmla="*/ 29869 w 43256"/>
              <a:gd name="connsiteY5" fmla="*/ 2340 h 47259"/>
              <a:gd name="connsiteX6" fmla="*/ 35499 w 43256"/>
              <a:gd name="connsiteY6" fmla="*/ 549 h 47259"/>
              <a:gd name="connsiteX7" fmla="*/ 38354 w 43256"/>
              <a:gd name="connsiteY7" fmla="*/ 5435 h 47259"/>
              <a:gd name="connsiteX8" fmla="*/ 42018 w 43256"/>
              <a:gd name="connsiteY8" fmla="*/ 10177 h 47259"/>
              <a:gd name="connsiteX9" fmla="*/ 41854 w 43256"/>
              <a:gd name="connsiteY9" fmla="*/ 15319 h 47259"/>
              <a:gd name="connsiteX10" fmla="*/ 43052 w 43256"/>
              <a:gd name="connsiteY10" fmla="*/ 23181 h 47259"/>
              <a:gd name="connsiteX11" fmla="*/ 37440 w 43256"/>
              <a:gd name="connsiteY11" fmla="*/ 30063 h 47259"/>
              <a:gd name="connsiteX12" fmla="*/ 35431 w 43256"/>
              <a:gd name="connsiteY12" fmla="*/ 35960 h 47259"/>
              <a:gd name="connsiteX13" fmla="*/ 28591 w 43256"/>
              <a:gd name="connsiteY13" fmla="*/ 36674 h 47259"/>
              <a:gd name="connsiteX14" fmla="*/ 23703 w 43256"/>
              <a:gd name="connsiteY14" fmla="*/ 42965 h 47259"/>
              <a:gd name="connsiteX15" fmla="*/ 16516 w 43256"/>
              <a:gd name="connsiteY15" fmla="*/ 39125 h 47259"/>
              <a:gd name="connsiteX16" fmla="*/ 5840 w 43256"/>
              <a:gd name="connsiteY16" fmla="*/ 35331 h 47259"/>
              <a:gd name="connsiteX17" fmla="*/ 1146 w 43256"/>
              <a:gd name="connsiteY17" fmla="*/ 31109 h 47259"/>
              <a:gd name="connsiteX18" fmla="*/ 2149 w 43256"/>
              <a:gd name="connsiteY18" fmla="*/ 25410 h 47259"/>
              <a:gd name="connsiteX19" fmla="*/ 31 w 43256"/>
              <a:gd name="connsiteY19" fmla="*/ 19563 h 47259"/>
              <a:gd name="connsiteX20" fmla="*/ 3899 w 43256"/>
              <a:gd name="connsiteY20" fmla="*/ 14366 h 47259"/>
              <a:gd name="connsiteX21" fmla="*/ 3936 w 43256"/>
              <a:gd name="connsiteY21" fmla="*/ 14229 h 47259"/>
              <a:gd name="connsiteX0" fmla="*/ 335817 w 1149569"/>
              <a:gd name="connsiteY0" fmla="*/ 839153 h 839153"/>
              <a:gd name="connsiteX1" fmla="*/ 282759 w 1149569"/>
              <a:gd name="connsiteY1" fmla="*/ 804899 h 839153"/>
              <a:gd name="connsiteX2" fmla="*/ 335817 w 1149569"/>
              <a:gd name="connsiteY2" fmla="*/ 839153 h 839153"/>
              <a:gd name="connsiteX0" fmla="*/ 518556 w 1149569"/>
              <a:gd name="connsiteY0" fmla="*/ 652334 h 839153"/>
              <a:gd name="connsiteX1" fmla="*/ 517921 w 1149569"/>
              <a:gd name="connsiteY1" fmla="*/ 750124 h 839153"/>
              <a:gd name="connsiteX2" fmla="*/ 518556 w 1149569"/>
              <a:gd name="connsiteY2" fmla="*/ 652334 h 839153"/>
              <a:gd name="connsiteX0" fmla="*/ 349269 w 1149569"/>
              <a:gd name="connsiteY0" fmla="*/ 397643 h 839153"/>
              <a:gd name="connsiteX1" fmla="*/ 380596 w 1149569"/>
              <a:gd name="connsiteY1" fmla="*/ 706783 h 839153"/>
              <a:gd name="connsiteX2" fmla="*/ 349269 w 1149569"/>
              <a:gd name="connsiteY2" fmla="*/ 397643 h 839153"/>
              <a:gd name="connsiteX0" fmla="*/ 4729 w 43256"/>
              <a:gd name="connsiteY0" fmla="*/ 26036 h 47259"/>
              <a:gd name="connsiteX1" fmla="*/ 2196 w 43256"/>
              <a:gd name="connsiteY1" fmla="*/ 25239 h 47259"/>
              <a:gd name="connsiteX2" fmla="*/ 6964 w 43256"/>
              <a:gd name="connsiteY2" fmla="*/ 34758 h 47259"/>
              <a:gd name="connsiteX3" fmla="*/ 5856 w 43256"/>
              <a:gd name="connsiteY3" fmla="*/ 35139 h 47259"/>
              <a:gd name="connsiteX4" fmla="*/ 16514 w 43256"/>
              <a:gd name="connsiteY4" fmla="*/ 38949 h 47259"/>
              <a:gd name="connsiteX5" fmla="*/ 15846 w 43256"/>
              <a:gd name="connsiteY5" fmla="*/ 37209 h 47259"/>
              <a:gd name="connsiteX6" fmla="*/ 28863 w 43256"/>
              <a:gd name="connsiteY6" fmla="*/ 34610 h 47259"/>
              <a:gd name="connsiteX7" fmla="*/ 28596 w 43256"/>
              <a:gd name="connsiteY7" fmla="*/ 36519 h 47259"/>
              <a:gd name="connsiteX8" fmla="*/ 34165 w 43256"/>
              <a:gd name="connsiteY8" fmla="*/ 22813 h 47259"/>
              <a:gd name="connsiteX9" fmla="*/ 37416 w 43256"/>
              <a:gd name="connsiteY9" fmla="*/ 29949 h 47259"/>
              <a:gd name="connsiteX10" fmla="*/ 41834 w 43256"/>
              <a:gd name="connsiteY10" fmla="*/ 15213 h 47259"/>
              <a:gd name="connsiteX11" fmla="*/ 40386 w 43256"/>
              <a:gd name="connsiteY11" fmla="*/ 17889 h 47259"/>
              <a:gd name="connsiteX12" fmla="*/ 38360 w 43256"/>
              <a:gd name="connsiteY12" fmla="*/ 5285 h 47259"/>
              <a:gd name="connsiteX13" fmla="*/ 38436 w 43256"/>
              <a:gd name="connsiteY13" fmla="*/ 6549 h 47259"/>
              <a:gd name="connsiteX14" fmla="*/ 29114 w 43256"/>
              <a:gd name="connsiteY14" fmla="*/ 3811 h 47259"/>
              <a:gd name="connsiteX15" fmla="*/ 29856 w 43256"/>
              <a:gd name="connsiteY15" fmla="*/ 2199 h 47259"/>
              <a:gd name="connsiteX16" fmla="*/ 22177 w 43256"/>
              <a:gd name="connsiteY16" fmla="*/ 4579 h 47259"/>
              <a:gd name="connsiteX17" fmla="*/ 22536 w 43256"/>
              <a:gd name="connsiteY17" fmla="*/ 3189 h 47259"/>
              <a:gd name="connsiteX18" fmla="*/ 14036 w 43256"/>
              <a:gd name="connsiteY18" fmla="*/ 5051 h 47259"/>
              <a:gd name="connsiteX19" fmla="*/ 15336 w 43256"/>
              <a:gd name="connsiteY19" fmla="*/ 6399 h 47259"/>
              <a:gd name="connsiteX20" fmla="*/ 4163 w 43256"/>
              <a:gd name="connsiteY20" fmla="*/ 15648 h 47259"/>
              <a:gd name="connsiteX21" fmla="*/ 3936 w 43256"/>
              <a:gd name="connsiteY21" fmla="*/ 14229 h 47259"/>
              <a:gd name="connsiteX0" fmla="*/ 3936 w 43256"/>
              <a:gd name="connsiteY0" fmla="*/ 14229 h 47395"/>
              <a:gd name="connsiteX1" fmla="*/ 5659 w 43256"/>
              <a:gd name="connsiteY1" fmla="*/ 6766 h 47395"/>
              <a:gd name="connsiteX2" fmla="*/ 14041 w 43256"/>
              <a:gd name="connsiteY2" fmla="*/ 5061 h 47395"/>
              <a:gd name="connsiteX3" fmla="*/ 22492 w 43256"/>
              <a:gd name="connsiteY3" fmla="*/ 3291 h 47395"/>
              <a:gd name="connsiteX4" fmla="*/ 25785 w 43256"/>
              <a:gd name="connsiteY4" fmla="*/ 59 h 47395"/>
              <a:gd name="connsiteX5" fmla="*/ 29869 w 43256"/>
              <a:gd name="connsiteY5" fmla="*/ 2340 h 47395"/>
              <a:gd name="connsiteX6" fmla="*/ 35499 w 43256"/>
              <a:gd name="connsiteY6" fmla="*/ 549 h 47395"/>
              <a:gd name="connsiteX7" fmla="*/ 38354 w 43256"/>
              <a:gd name="connsiteY7" fmla="*/ 5435 h 47395"/>
              <a:gd name="connsiteX8" fmla="*/ 42018 w 43256"/>
              <a:gd name="connsiteY8" fmla="*/ 10177 h 47395"/>
              <a:gd name="connsiteX9" fmla="*/ 41854 w 43256"/>
              <a:gd name="connsiteY9" fmla="*/ 15319 h 47395"/>
              <a:gd name="connsiteX10" fmla="*/ 43052 w 43256"/>
              <a:gd name="connsiteY10" fmla="*/ 23181 h 47395"/>
              <a:gd name="connsiteX11" fmla="*/ 37440 w 43256"/>
              <a:gd name="connsiteY11" fmla="*/ 30063 h 47395"/>
              <a:gd name="connsiteX12" fmla="*/ 35431 w 43256"/>
              <a:gd name="connsiteY12" fmla="*/ 35960 h 47395"/>
              <a:gd name="connsiteX13" fmla="*/ 28591 w 43256"/>
              <a:gd name="connsiteY13" fmla="*/ 36674 h 47395"/>
              <a:gd name="connsiteX14" fmla="*/ 23703 w 43256"/>
              <a:gd name="connsiteY14" fmla="*/ 42965 h 47395"/>
              <a:gd name="connsiteX15" fmla="*/ 16516 w 43256"/>
              <a:gd name="connsiteY15" fmla="*/ 39125 h 47395"/>
              <a:gd name="connsiteX16" fmla="*/ 5840 w 43256"/>
              <a:gd name="connsiteY16" fmla="*/ 35331 h 47395"/>
              <a:gd name="connsiteX17" fmla="*/ 1146 w 43256"/>
              <a:gd name="connsiteY17" fmla="*/ 31109 h 47395"/>
              <a:gd name="connsiteX18" fmla="*/ 2149 w 43256"/>
              <a:gd name="connsiteY18" fmla="*/ 25410 h 47395"/>
              <a:gd name="connsiteX19" fmla="*/ 31 w 43256"/>
              <a:gd name="connsiteY19" fmla="*/ 19563 h 47395"/>
              <a:gd name="connsiteX20" fmla="*/ 3899 w 43256"/>
              <a:gd name="connsiteY20" fmla="*/ 14366 h 47395"/>
              <a:gd name="connsiteX21" fmla="*/ 3936 w 43256"/>
              <a:gd name="connsiteY21" fmla="*/ 14229 h 47395"/>
              <a:gd name="connsiteX0" fmla="*/ 335817 w 1149569"/>
              <a:gd name="connsiteY0" fmla="*/ 839153 h 841564"/>
              <a:gd name="connsiteX1" fmla="*/ 282759 w 1149569"/>
              <a:gd name="connsiteY1" fmla="*/ 804899 h 841564"/>
              <a:gd name="connsiteX2" fmla="*/ 335817 w 1149569"/>
              <a:gd name="connsiteY2" fmla="*/ 839153 h 841564"/>
              <a:gd name="connsiteX0" fmla="*/ 518556 w 1149569"/>
              <a:gd name="connsiteY0" fmla="*/ 652334 h 841564"/>
              <a:gd name="connsiteX1" fmla="*/ 609361 w 1149569"/>
              <a:gd name="connsiteY1" fmla="*/ 841564 h 841564"/>
              <a:gd name="connsiteX0" fmla="*/ 349269 w 1149569"/>
              <a:gd name="connsiteY0" fmla="*/ 397643 h 841564"/>
              <a:gd name="connsiteX1" fmla="*/ 380596 w 1149569"/>
              <a:gd name="connsiteY1" fmla="*/ 706783 h 841564"/>
              <a:gd name="connsiteX2" fmla="*/ 349269 w 1149569"/>
              <a:gd name="connsiteY2" fmla="*/ 397643 h 841564"/>
              <a:gd name="connsiteX0" fmla="*/ 4729 w 43256"/>
              <a:gd name="connsiteY0" fmla="*/ 26036 h 47395"/>
              <a:gd name="connsiteX1" fmla="*/ 2196 w 43256"/>
              <a:gd name="connsiteY1" fmla="*/ 25239 h 47395"/>
              <a:gd name="connsiteX2" fmla="*/ 6964 w 43256"/>
              <a:gd name="connsiteY2" fmla="*/ 34758 h 47395"/>
              <a:gd name="connsiteX3" fmla="*/ 5856 w 43256"/>
              <a:gd name="connsiteY3" fmla="*/ 35139 h 47395"/>
              <a:gd name="connsiteX4" fmla="*/ 16514 w 43256"/>
              <a:gd name="connsiteY4" fmla="*/ 38949 h 47395"/>
              <a:gd name="connsiteX5" fmla="*/ 15846 w 43256"/>
              <a:gd name="connsiteY5" fmla="*/ 37209 h 47395"/>
              <a:gd name="connsiteX6" fmla="*/ 28863 w 43256"/>
              <a:gd name="connsiteY6" fmla="*/ 34610 h 47395"/>
              <a:gd name="connsiteX7" fmla="*/ 28596 w 43256"/>
              <a:gd name="connsiteY7" fmla="*/ 36519 h 47395"/>
              <a:gd name="connsiteX8" fmla="*/ 34165 w 43256"/>
              <a:gd name="connsiteY8" fmla="*/ 22813 h 47395"/>
              <a:gd name="connsiteX9" fmla="*/ 37416 w 43256"/>
              <a:gd name="connsiteY9" fmla="*/ 29949 h 47395"/>
              <a:gd name="connsiteX10" fmla="*/ 41834 w 43256"/>
              <a:gd name="connsiteY10" fmla="*/ 15213 h 47395"/>
              <a:gd name="connsiteX11" fmla="*/ 40386 w 43256"/>
              <a:gd name="connsiteY11" fmla="*/ 17889 h 47395"/>
              <a:gd name="connsiteX12" fmla="*/ 38360 w 43256"/>
              <a:gd name="connsiteY12" fmla="*/ 5285 h 47395"/>
              <a:gd name="connsiteX13" fmla="*/ 38436 w 43256"/>
              <a:gd name="connsiteY13" fmla="*/ 6549 h 47395"/>
              <a:gd name="connsiteX14" fmla="*/ 29114 w 43256"/>
              <a:gd name="connsiteY14" fmla="*/ 3811 h 47395"/>
              <a:gd name="connsiteX15" fmla="*/ 29856 w 43256"/>
              <a:gd name="connsiteY15" fmla="*/ 2199 h 47395"/>
              <a:gd name="connsiteX16" fmla="*/ 22177 w 43256"/>
              <a:gd name="connsiteY16" fmla="*/ 4579 h 47395"/>
              <a:gd name="connsiteX17" fmla="*/ 22536 w 43256"/>
              <a:gd name="connsiteY17" fmla="*/ 3189 h 47395"/>
              <a:gd name="connsiteX18" fmla="*/ 14036 w 43256"/>
              <a:gd name="connsiteY18" fmla="*/ 5051 h 47395"/>
              <a:gd name="connsiteX19" fmla="*/ 15336 w 43256"/>
              <a:gd name="connsiteY19" fmla="*/ 6399 h 47395"/>
              <a:gd name="connsiteX20" fmla="*/ 4163 w 43256"/>
              <a:gd name="connsiteY20" fmla="*/ 15648 h 47395"/>
              <a:gd name="connsiteX21" fmla="*/ 3936 w 43256"/>
              <a:gd name="connsiteY21" fmla="*/ 14229 h 47395"/>
              <a:gd name="connsiteX0" fmla="*/ 3936 w 43256"/>
              <a:gd name="connsiteY0" fmla="*/ 14229 h 47395"/>
              <a:gd name="connsiteX1" fmla="*/ 5659 w 43256"/>
              <a:gd name="connsiteY1" fmla="*/ 6766 h 47395"/>
              <a:gd name="connsiteX2" fmla="*/ 14041 w 43256"/>
              <a:gd name="connsiteY2" fmla="*/ 5061 h 47395"/>
              <a:gd name="connsiteX3" fmla="*/ 22492 w 43256"/>
              <a:gd name="connsiteY3" fmla="*/ 3291 h 47395"/>
              <a:gd name="connsiteX4" fmla="*/ 25785 w 43256"/>
              <a:gd name="connsiteY4" fmla="*/ 59 h 47395"/>
              <a:gd name="connsiteX5" fmla="*/ 29869 w 43256"/>
              <a:gd name="connsiteY5" fmla="*/ 2340 h 47395"/>
              <a:gd name="connsiteX6" fmla="*/ 35499 w 43256"/>
              <a:gd name="connsiteY6" fmla="*/ 549 h 47395"/>
              <a:gd name="connsiteX7" fmla="*/ 38354 w 43256"/>
              <a:gd name="connsiteY7" fmla="*/ 5435 h 47395"/>
              <a:gd name="connsiteX8" fmla="*/ 42018 w 43256"/>
              <a:gd name="connsiteY8" fmla="*/ 10177 h 47395"/>
              <a:gd name="connsiteX9" fmla="*/ 41854 w 43256"/>
              <a:gd name="connsiteY9" fmla="*/ 15319 h 47395"/>
              <a:gd name="connsiteX10" fmla="*/ 43052 w 43256"/>
              <a:gd name="connsiteY10" fmla="*/ 23181 h 47395"/>
              <a:gd name="connsiteX11" fmla="*/ 37440 w 43256"/>
              <a:gd name="connsiteY11" fmla="*/ 30063 h 47395"/>
              <a:gd name="connsiteX12" fmla="*/ 35431 w 43256"/>
              <a:gd name="connsiteY12" fmla="*/ 35960 h 47395"/>
              <a:gd name="connsiteX13" fmla="*/ 28591 w 43256"/>
              <a:gd name="connsiteY13" fmla="*/ 36674 h 47395"/>
              <a:gd name="connsiteX14" fmla="*/ 23703 w 43256"/>
              <a:gd name="connsiteY14" fmla="*/ 42965 h 47395"/>
              <a:gd name="connsiteX15" fmla="*/ 16516 w 43256"/>
              <a:gd name="connsiteY15" fmla="*/ 39125 h 47395"/>
              <a:gd name="connsiteX16" fmla="*/ 5840 w 43256"/>
              <a:gd name="connsiteY16" fmla="*/ 35331 h 47395"/>
              <a:gd name="connsiteX17" fmla="*/ 1146 w 43256"/>
              <a:gd name="connsiteY17" fmla="*/ 31109 h 47395"/>
              <a:gd name="connsiteX18" fmla="*/ 2149 w 43256"/>
              <a:gd name="connsiteY18" fmla="*/ 25410 h 47395"/>
              <a:gd name="connsiteX19" fmla="*/ 31 w 43256"/>
              <a:gd name="connsiteY19" fmla="*/ 19563 h 47395"/>
              <a:gd name="connsiteX20" fmla="*/ 3899 w 43256"/>
              <a:gd name="connsiteY20" fmla="*/ 14366 h 47395"/>
              <a:gd name="connsiteX21" fmla="*/ 3936 w 43256"/>
              <a:gd name="connsiteY21" fmla="*/ 14229 h 47395"/>
              <a:gd name="connsiteX0" fmla="*/ 335817 w 1149569"/>
              <a:gd name="connsiteY0" fmla="*/ 839153 h 841564"/>
              <a:gd name="connsiteX1" fmla="*/ 282759 w 1149569"/>
              <a:gd name="connsiteY1" fmla="*/ 804899 h 841564"/>
              <a:gd name="connsiteX2" fmla="*/ 335817 w 1149569"/>
              <a:gd name="connsiteY2" fmla="*/ 839153 h 841564"/>
              <a:gd name="connsiteX0" fmla="*/ 518556 w 1149569"/>
              <a:gd name="connsiteY0" fmla="*/ 652334 h 841564"/>
              <a:gd name="connsiteX1" fmla="*/ 438152 w 1149569"/>
              <a:gd name="connsiteY1" fmla="*/ 839659 h 841564"/>
              <a:gd name="connsiteX2" fmla="*/ 609361 w 1149569"/>
              <a:gd name="connsiteY2" fmla="*/ 841564 h 841564"/>
              <a:gd name="connsiteX0" fmla="*/ 349269 w 1149569"/>
              <a:gd name="connsiteY0" fmla="*/ 397643 h 841564"/>
              <a:gd name="connsiteX1" fmla="*/ 380596 w 1149569"/>
              <a:gd name="connsiteY1" fmla="*/ 706783 h 841564"/>
              <a:gd name="connsiteX2" fmla="*/ 349269 w 1149569"/>
              <a:gd name="connsiteY2" fmla="*/ 397643 h 841564"/>
              <a:gd name="connsiteX0" fmla="*/ 4729 w 43256"/>
              <a:gd name="connsiteY0" fmla="*/ 26036 h 47395"/>
              <a:gd name="connsiteX1" fmla="*/ 2196 w 43256"/>
              <a:gd name="connsiteY1" fmla="*/ 25239 h 47395"/>
              <a:gd name="connsiteX2" fmla="*/ 6964 w 43256"/>
              <a:gd name="connsiteY2" fmla="*/ 34758 h 47395"/>
              <a:gd name="connsiteX3" fmla="*/ 5856 w 43256"/>
              <a:gd name="connsiteY3" fmla="*/ 35139 h 47395"/>
              <a:gd name="connsiteX4" fmla="*/ 16514 w 43256"/>
              <a:gd name="connsiteY4" fmla="*/ 38949 h 47395"/>
              <a:gd name="connsiteX5" fmla="*/ 15846 w 43256"/>
              <a:gd name="connsiteY5" fmla="*/ 37209 h 47395"/>
              <a:gd name="connsiteX6" fmla="*/ 28863 w 43256"/>
              <a:gd name="connsiteY6" fmla="*/ 34610 h 47395"/>
              <a:gd name="connsiteX7" fmla="*/ 28596 w 43256"/>
              <a:gd name="connsiteY7" fmla="*/ 36519 h 47395"/>
              <a:gd name="connsiteX8" fmla="*/ 34165 w 43256"/>
              <a:gd name="connsiteY8" fmla="*/ 22813 h 47395"/>
              <a:gd name="connsiteX9" fmla="*/ 37416 w 43256"/>
              <a:gd name="connsiteY9" fmla="*/ 29949 h 47395"/>
              <a:gd name="connsiteX10" fmla="*/ 41834 w 43256"/>
              <a:gd name="connsiteY10" fmla="*/ 15213 h 47395"/>
              <a:gd name="connsiteX11" fmla="*/ 40386 w 43256"/>
              <a:gd name="connsiteY11" fmla="*/ 17889 h 47395"/>
              <a:gd name="connsiteX12" fmla="*/ 38360 w 43256"/>
              <a:gd name="connsiteY12" fmla="*/ 5285 h 47395"/>
              <a:gd name="connsiteX13" fmla="*/ 38436 w 43256"/>
              <a:gd name="connsiteY13" fmla="*/ 6549 h 47395"/>
              <a:gd name="connsiteX14" fmla="*/ 29114 w 43256"/>
              <a:gd name="connsiteY14" fmla="*/ 3811 h 47395"/>
              <a:gd name="connsiteX15" fmla="*/ 29856 w 43256"/>
              <a:gd name="connsiteY15" fmla="*/ 2199 h 47395"/>
              <a:gd name="connsiteX16" fmla="*/ 22177 w 43256"/>
              <a:gd name="connsiteY16" fmla="*/ 4579 h 47395"/>
              <a:gd name="connsiteX17" fmla="*/ 22536 w 43256"/>
              <a:gd name="connsiteY17" fmla="*/ 3189 h 47395"/>
              <a:gd name="connsiteX18" fmla="*/ 14036 w 43256"/>
              <a:gd name="connsiteY18" fmla="*/ 5051 h 47395"/>
              <a:gd name="connsiteX19" fmla="*/ 15336 w 43256"/>
              <a:gd name="connsiteY19" fmla="*/ 6399 h 47395"/>
              <a:gd name="connsiteX20" fmla="*/ 4163 w 43256"/>
              <a:gd name="connsiteY20" fmla="*/ 15648 h 47395"/>
              <a:gd name="connsiteX21" fmla="*/ 3936 w 43256"/>
              <a:gd name="connsiteY21" fmla="*/ 14229 h 47395"/>
              <a:gd name="connsiteX0" fmla="*/ 3936 w 43256"/>
              <a:gd name="connsiteY0" fmla="*/ 14229 h 47395"/>
              <a:gd name="connsiteX1" fmla="*/ 5659 w 43256"/>
              <a:gd name="connsiteY1" fmla="*/ 6766 h 47395"/>
              <a:gd name="connsiteX2" fmla="*/ 14041 w 43256"/>
              <a:gd name="connsiteY2" fmla="*/ 5061 h 47395"/>
              <a:gd name="connsiteX3" fmla="*/ 22492 w 43256"/>
              <a:gd name="connsiteY3" fmla="*/ 3291 h 47395"/>
              <a:gd name="connsiteX4" fmla="*/ 25785 w 43256"/>
              <a:gd name="connsiteY4" fmla="*/ 59 h 47395"/>
              <a:gd name="connsiteX5" fmla="*/ 29869 w 43256"/>
              <a:gd name="connsiteY5" fmla="*/ 2340 h 47395"/>
              <a:gd name="connsiteX6" fmla="*/ 35499 w 43256"/>
              <a:gd name="connsiteY6" fmla="*/ 549 h 47395"/>
              <a:gd name="connsiteX7" fmla="*/ 38354 w 43256"/>
              <a:gd name="connsiteY7" fmla="*/ 5435 h 47395"/>
              <a:gd name="connsiteX8" fmla="*/ 42018 w 43256"/>
              <a:gd name="connsiteY8" fmla="*/ 10177 h 47395"/>
              <a:gd name="connsiteX9" fmla="*/ 41854 w 43256"/>
              <a:gd name="connsiteY9" fmla="*/ 15319 h 47395"/>
              <a:gd name="connsiteX10" fmla="*/ 43052 w 43256"/>
              <a:gd name="connsiteY10" fmla="*/ 23181 h 47395"/>
              <a:gd name="connsiteX11" fmla="*/ 37440 w 43256"/>
              <a:gd name="connsiteY11" fmla="*/ 30063 h 47395"/>
              <a:gd name="connsiteX12" fmla="*/ 35431 w 43256"/>
              <a:gd name="connsiteY12" fmla="*/ 35960 h 47395"/>
              <a:gd name="connsiteX13" fmla="*/ 28591 w 43256"/>
              <a:gd name="connsiteY13" fmla="*/ 36674 h 47395"/>
              <a:gd name="connsiteX14" fmla="*/ 23703 w 43256"/>
              <a:gd name="connsiteY14" fmla="*/ 42965 h 47395"/>
              <a:gd name="connsiteX15" fmla="*/ 16516 w 43256"/>
              <a:gd name="connsiteY15" fmla="*/ 39125 h 47395"/>
              <a:gd name="connsiteX16" fmla="*/ 5840 w 43256"/>
              <a:gd name="connsiteY16" fmla="*/ 35331 h 47395"/>
              <a:gd name="connsiteX17" fmla="*/ 1146 w 43256"/>
              <a:gd name="connsiteY17" fmla="*/ 31109 h 47395"/>
              <a:gd name="connsiteX18" fmla="*/ 2149 w 43256"/>
              <a:gd name="connsiteY18" fmla="*/ 25410 h 47395"/>
              <a:gd name="connsiteX19" fmla="*/ 31 w 43256"/>
              <a:gd name="connsiteY19" fmla="*/ 19563 h 47395"/>
              <a:gd name="connsiteX20" fmla="*/ 3899 w 43256"/>
              <a:gd name="connsiteY20" fmla="*/ 14366 h 47395"/>
              <a:gd name="connsiteX21" fmla="*/ 3936 w 43256"/>
              <a:gd name="connsiteY21" fmla="*/ 14229 h 47395"/>
              <a:gd name="connsiteX0" fmla="*/ 335817 w 1149569"/>
              <a:gd name="connsiteY0" fmla="*/ 839153 h 841564"/>
              <a:gd name="connsiteX1" fmla="*/ 282759 w 1149569"/>
              <a:gd name="connsiteY1" fmla="*/ 804899 h 841564"/>
              <a:gd name="connsiteX2" fmla="*/ 335817 w 1149569"/>
              <a:gd name="connsiteY2" fmla="*/ 839153 h 841564"/>
              <a:gd name="connsiteX0" fmla="*/ 518556 w 1149569"/>
              <a:gd name="connsiteY0" fmla="*/ 652334 h 841564"/>
              <a:gd name="connsiteX1" fmla="*/ 438152 w 1149569"/>
              <a:gd name="connsiteY1" fmla="*/ 839659 h 841564"/>
              <a:gd name="connsiteX2" fmla="*/ 609361 w 1149569"/>
              <a:gd name="connsiteY2" fmla="*/ 841564 h 841564"/>
              <a:gd name="connsiteX3" fmla="*/ 518556 w 1149569"/>
              <a:gd name="connsiteY3" fmla="*/ 652334 h 841564"/>
              <a:gd name="connsiteX0" fmla="*/ 349269 w 1149569"/>
              <a:gd name="connsiteY0" fmla="*/ 397643 h 841564"/>
              <a:gd name="connsiteX1" fmla="*/ 380596 w 1149569"/>
              <a:gd name="connsiteY1" fmla="*/ 706783 h 841564"/>
              <a:gd name="connsiteX2" fmla="*/ 349269 w 1149569"/>
              <a:gd name="connsiteY2" fmla="*/ 397643 h 841564"/>
              <a:gd name="connsiteX0" fmla="*/ 4729 w 43256"/>
              <a:gd name="connsiteY0" fmla="*/ 26036 h 47395"/>
              <a:gd name="connsiteX1" fmla="*/ 2196 w 43256"/>
              <a:gd name="connsiteY1" fmla="*/ 25239 h 47395"/>
              <a:gd name="connsiteX2" fmla="*/ 6964 w 43256"/>
              <a:gd name="connsiteY2" fmla="*/ 34758 h 47395"/>
              <a:gd name="connsiteX3" fmla="*/ 5856 w 43256"/>
              <a:gd name="connsiteY3" fmla="*/ 35139 h 47395"/>
              <a:gd name="connsiteX4" fmla="*/ 16514 w 43256"/>
              <a:gd name="connsiteY4" fmla="*/ 38949 h 47395"/>
              <a:gd name="connsiteX5" fmla="*/ 15846 w 43256"/>
              <a:gd name="connsiteY5" fmla="*/ 37209 h 47395"/>
              <a:gd name="connsiteX6" fmla="*/ 28863 w 43256"/>
              <a:gd name="connsiteY6" fmla="*/ 34610 h 47395"/>
              <a:gd name="connsiteX7" fmla="*/ 28596 w 43256"/>
              <a:gd name="connsiteY7" fmla="*/ 36519 h 47395"/>
              <a:gd name="connsiteX8" fmla="*/ 34165 w 43256"/>
              <a:gd name="connsiteY8" fmla="*/ 22813 h 47395"/>
              <a:gd name="connsiteX9" fmla="*/ 37416 w 43256"/>
              <a:gd name="connsiteY9" fmla="*/ 29949 h 47395"/>
              <a:gd name="connsiteX10" fmla="*/ 41834 w 43256"/>
              <a:gd name="connsiteY10" fmla="*/ 15213 h 47395"/>
              <a:gd name="connsiteX11" fmla="*/ 40386 w 43256"/>
              <a:gd name="connsiteY11" fmla="*/ 17889 h 47395"/>
              <a:gd name="connsiteX12" fmla="*/ 38360 w 43256"/>
              <a:gd name="connsiteY12" fmla="*/ 5285 h 47395"/>
              <a:gd name="connsiteX13" fmla="*/ 38436 w 43256"/>
              <a:gd name="connsiteY13" fmla="*/ 6549 h 47395"/>
              <a:gd name="connsiteX14" fmla="*/ 29114 w 43256"/>
              <a:gd name="connsiteY14" fmla="*/ 3811 h 47395"/>
              <a:gd name="connsiteX15" fmla="*/ 29856 w 43256"/>
              <a:gd name="connsiteY15" fmla="*/ 2199 h 47395"/>
              <a:gd name="connsiteX16" fmla="*/ 22177 w 43256"/>
              <a:gd name="connsiteY16" fmla="*/ 4579 h 47395"/>
              <a:gd name="connsiteX17" fmla="*/ 22536 w 43256"/>
              <a:gd name="connsiteY17" fmla="*/ 3189 h 47395"/>
              <a:gd name="connsiteX18" fmla="*/ 14036 w 43256"/>
              <a:gd name="connsiteY18" fmla="*/ 5051 h 47395"/>
              <a:gd name="connsiteX19" fmla="*/ 15336 w 43256"/>
              <a:gd name="connsiteY19" fmla="*/ 6399 h 47395"/>
              <a:gd name="connsiteX20" fmla="*/ 4163 w 43256"/>
              <a:gd name="connsiteY20" fmla="*/ 15648 h 47395"/>
              <a:gd name="connsiteX21" fmla="*/ 3936 w 43256"/>
              <a:gd name="connsiteY21" fmla="*/ 14229 h 47395"/>
              <a:gd name="connsiteX0" fmla="*/ 3936 w 43256"/>
              <a:gd name="connsiteY0" fmla="*/ 14229 h 47395"/>
              <a:gd name="connsiteX1" fmla="*/ 5659 w 43256"/>
              <a:gd name="connsiteY1" fmla="*/ 6766 h 47395"/>
              <a:gd name="connsiteX2" fmla="*/ 14041 w 43256"/>
              <a:gd name="connsiteY2" fmla="*/ 5061 h 47395"/>
              <a:gd name="connsiteX3" fmla="*/ 22492 w 43256"/>
              <a:gd name="connsiteY3" fmla="*/ 3291 h 47395"/>
              <a:gd name="connsiteX4" fmla="*/ 25785 w 43256"/>
              <a:gd name="connsiteY4" fmla="*/ 59 h 47395"/>
              <a:gd name="connsiteX5" fmla="*/ 29869 w 43256"/>
              <a:gd name="connsiteY5" fmla="*/ 2340 h 47395"/>
              <a:gd name="connsiteX6" fmla="*/ 35499 w 43256"/>
              <a:gd name="connsiteY6" fmla="*/ 549 h 47395"/>
              <a:gd name="connsiteX7" fmla="*/ 38354 w 43256"/>
              <a:gd name="connsiteY7" fmla="*/ 5435 h 47395"/>
              <a:gd name="connsiteX8" fmla="*/ 42018 w 43256"/>
              <a:gd name="connsiteY8" fmla="*/ 10177 h 47395"/>
              <a:gd name="connsiteX9" fmla="*/ 41854 w 43256"/>
              <a:gd name="connsiteY9" fmla="*/ 15319 h 47395"/>
              <a:gd name="connsiteX10" fmla="*/ 43052 w 43256"/>
              <a:gd name="connsiteY10" fmla="*/ 23181 h 47395"/>
              <a:gd name="connsiteX11" fmla="*/ 37440 w 43256"/>
              <a:gd name="connsiteY11" fmla="*/ 30063 h 47395"/>
              <a:gd name="connsiteX12" fmla="*/ 35431 w 43256"/>
              <a:gd name="connsiteY12" fmla="*/ 35960 h 47395"/>
              <a:gd name="connsiteX13" fmla="*/ 28591 w 43256"/>
              <a:gd name="connsiteY13" fmla="*/ 36674 h 47395"/>
              <a:gd name="connsiteX14" fmla="*/ 23703 w 43256"/>
              <a:gd name="connsiteY14" fmla="*/ 42965 h 47395"/>
              <a:gd name="connsiteX15" fmla="*/ 16516 w 43256"/>
              <a:gd name="connsiteY15" fmla="*/ 39125 h 47395"/>
              <a:gd name="connsiteX16" fmla="*/ 5840 w 43256"/>
              <a:gd name="connsiteY16" fmla="*/ 35331 h 47395"/>
              <a:gd name="connsiteX17" fmla="*/ 1146 w 43256"/>
              <a:gd name="connsiteY17" fmla="*/ 31109 h 47395"/>
              <a:gd name="connsiteX18" fmla="*/ 2149 w 43256"/>
              <a:gd name="connsiteY18" fmla="*/ 25410 h 47395"/>
              <a:gd name="connsiteX19" fmla="*/ 31 w 43256"/>
              <a:gd name="connsiteY19" fmla="*/ 19563 h 47395"/>
              <a:gd name="connsiteX20" fmla="*/ 3899 w 43256"/>
              <a:gd name="connsiteY20" fmla="*/ 14366 h 47395"/>
              <a:gd name="connsiteX21" fmla="*/ 3936 w 43256"/>
              <a:gd name="connsiteY21" fmla="*/ 14229 h 47395"/>
              <a:gd name="connsiteX0" fmla="*/ 335817 w 1149569"/>
              <a:gd name="connsiteY0" fmla="*/ 839153 h 841564"/>
              <a:gd name="connsiteX1" fmla="*/ 282759 w 1149569"/>
              <a:gd name="connsiteY1" fmla="*/ 804899 h 841564"/>
              <a:gd name="connsiteX2" fmla="*/ 335817 w 1149569"/>
              <a:gd name="connsiteY2" fmla="*/ 839153 h 841564"/>
              <a:gd name="connsiteX0" fmla="*/ 518556 w 1149569"/>
              <a:gd name="connsiteY0" fmla="*/ 652334 h 841564"/>
              <a:gd name="connsiteX1" fmla="*/ 438152 w 1149569"/>
              <a:gd name="connsiteY1" fmla="*/ 839659 h 841564"/>
              <a:gd name="connsiteX2" fmla="*/ 609361 w 1149569"/>
              <a:gd name="connsiteY2" fmla="*/ 841564 h 841564"/>
              <a:gd name="connsiteX3" fmla="*/ 518556 w 1149569"/>
              <a:gd name="connsiteY3" fmla="*/ 652334 h 841564"/>
              <a:gd name="connsiteX0" fmla="*/ 349269 w 1149569"/>
              <a:gd name="connsiteY0" fmla="*/ 397643 h 841564"/>
              <a:gd name="connsiteX1" fmla="*/ 380596 w 1149569"/>
              <a:gd name="connsiteY1" fmla="*/ 706783 h 841564"/>
              <a:gd name="connsiteX2" fmla="*/ 349269 w 1149569"/>
              <a:gd name="connsiteY2" fmla="*/ 397643 h 841564"/>
              <a:gd name="connsiteX0" fmla="*/ 4729 w 43256"/>
              <a:gd name="connsiteY0" fmla="*/ 26036 h 47395"/>
              <a:gd name="connsiteX1" fmla="*/ 2196 w 43256"/>
              <a:gd name="connsiteY1" fmla="*/ 25239 h 47395"/>
              <a:gd name="connsiteX2" fmla="*/ 6964 w 43256"/>
              <a:gd name="connsiteY2" fmla="*/ 34758 h 47395"/>
              <a:gd name="connsiteX3" fmla="*/ 5856 w 43256"/>
              <a:gd name="connsiteY3" fmla="*/ 35139 h 47395"/>
              <a:gd name="connsiteX4" fmla="*/ 16514 w 43256"/>
              <a:gd name="connsiteY4" fmla="*/ 38949 h 47395"/>
              <a:gd name="connsiteX5" fmla="*/ 15846 w 43256"/>
              <a:gd name="connsiteY5" fmla="*/ 37209 h 47395"/>
              <a:gd name="connsiteX6" fmla="*/ 28863 w 43256"/>
              <a:gd name="connsiteY6" fmla="*/ 34610 h 47395"/>
              <a:gd name="connsiteX7" fmla="*/ 28596 w 43256"/>
              <a:gd name="connsiteY7" fmla="*/ 36519 h 47395"/>
              <a:gd name="connsiteX8" fmla="*/ 34165 w 43256"/>
              <a:gd name="connsiteY8" fmla="*/ 22813 h 47395"/>
              <a:gd name="connsiteX9" fmla="*/ 37416 w 43256"/>
              <a:gd name="connsiteY9" fmla="*/ 29949 h 47395"/>
              <a:gd name="connsiteX10" fmla="*/ 41834 w 43256"/>
              <a:gd name="connsiteY10" fmla="*/ 15213 h 47395"/>
              <a:gd name="connsiteX11" fmla="*/ 40386 w 43256"/>
              <a:gd name="connsiteY11" fmla="*/ 17889 h 47395"/>
              <a:gd name="connsiteX12" fmla="*/ 38360 w 43256"/>
              <a:gd name="connsiteY12" fmla="*/ 5285 h 47395"/>
              <a:gd name="connsiteX13" fmla="*/ 38436 w 43256"/>
              <a:gd name="connsiteY13" fmla="*/ 6549 h 47395"/>
              <a:gd name="connsiteX14" fmla="*/ 29114 w 43256"/>
              <a:gd name="connsiteY14" fmla="*/ 3811 h 47395"/>
              <a:gd name="connsiteX15" fmla="*/ 29856 w 43256"/>
              <a:gd name="connsiteY15" fmla="*/ 2199 h 47395"/>
              <a:gd name="connsiteX16" fmla="*/ 22177 w 43256"/>
              <a:gd name="connsiteY16" fmla="*/ 4579 h 47395"/>
              <a:gd name="connsiteX17" fmla="*/ 22536 w 43256"/>
              <a:gd name="connsiteY17" fmla="*/ 3189 h 47395"/>
              <a:gd name="connsiteX18" fmla="*/ 14036 w 43256"/>
              <a:gd name="connsiteY18" fmla="*/ 5051 h 47395"/>
              <a:gd name="connsiteX19" fmla="*/ 15336 w 43256"/>
              <a:gd name="connsiteY19" fmla="*/ 6399 h 47395"/>
              <a:gd name="connsiteX20" fmla="*/ 4163 w 43256"/>
              <a:gd name="connsiteY20" fmla="*/ 15648 h 47395"/>
              <a:gd name="connsiteX21" fmla="*/ 3936 w 43256"/>
              <a:gd name="connsiteY21" fmla="*/ 14229 h 47395"/>
              <a:gd name="connsiteX0" fmla="*/ 3936 w 43256"/>
              <a:gd name="connsiteY0" fmla="*/ 14229 h 47288"/>
              <a:gd name="connsiteX1" fmla="*/ 5659 w 43256"/>
              <a:gd name="connsiteY1" fmla="*/ 6766 h 47288"/>
              <a:gd name="connsiteX2" fmla="*/ 14041 w 43256"/>
              <a:gd name="connsiteY2" fmla="*/ 5061 h 47288"/>
              <a:gd name="connsiteX3" fmla="*/ 22492 w 43256"/>
              <a:gd name="connsiteY3" fmla="*/ 3291 h 47288"/>
              <a:gd name="connsiteX4" fmla="*/ 25785 w 43256"/>
              <a:gd name="connsiteY4" fmla="*/ 59 h 47288"/>
              <a:gd name="connsiteX5" fmla="*/ 29869 w 43256"/>
              <a:gd name="connsiteY5" fmla="*/ 2340 h 47288"/>
              <a:gd name="connsiteX6" fmla="*/ 35499 w 43256"/>
              <a:gd name="connsiteY6" fmla="*/ 549 h 47288"/>
              <a:gd name="connsiteX7" fmla="*/ 38354 w 43256"/>
              <a:gd name="connsiteY7" fmla="*/ 5435 h 47288"/>
              <a:gd name="connsiteX8" fmla="*/ 42018 w 43256"/>
              <a:gd name="connsiteY8" fmla="*/ 10177 h 47288"/>
              <a:gd name="connsiteX9" fmla="*/ 41854 w 43256"/>
              <a:gd name="connsiteY9" fmla="*/ 15319 h 47288"/>
              <a:gd name="connsiteX10" fmla="*/ 43052 w 43256"/>
              <a:gd name="connsiteY10" fmla="*/ 23181 h 47288"/>
              <a:gd name="connsiteX11" fmla="*/ 37440 w 43256"/>
              <a:gd name="connsiteY11" fmla="*/ 30063 h 47288"/>
              <a:gd name="connsiteX12" fmla="*/ 35431 w 43256"/>
              <a:gd name="connsiteY12" fmla="*/ 35960 h 47288"/>
              <a:gd name="connsiteX13" fmla="*/ 28591 w 43256"/>
              <a:gd name="connsiteY13" fmla="*/ 36674 h 47288"/>
              <a:gd name="connsiteX14" fmla="*/ 23703 w 43256"/>
              <a:gd name="connsiteY14" fmla="*/ 42965 h 47288"/>
              <a:gd name="connsiteX15" fmla="*/ 16516 w 43256"/>
              <a:gd name="connsiteY15" fmla="*/ 39125 h 47288"/>
              <a:gd name="connsiteX16" fmla="*/ 5840 w 43256"/>
              <a:gd name="connsiteY16" fmla="*/ 35331 h 47288"/>
              <a:gd name="connsiteX17" fmla="*/ 1146 w 43256"/>
              <a:gd name="connsiteY17" fmla="*/ 31109 h 47288"/>
              <a:gd name="connsiteX18" fmla="*/ 2149 w 43256"/>
              <a:gd name="connsiteY18" fmla="*/ 25410 h 47288"/>
              <a:gd name="connsiteX19" fmla="*/ 31 w 43256"/>
              <a:gd name="connsiteY19" fmla="*/ 19563 h 47288"/>
              <a:gd name="connsiteX20" fmla="*/ 3899 w 43256"/>
              <a:gd name="connsiteY20" fmla="*/ 14366 h 47288"/>
              <a:gd name="connsiteX21" fmla="*/ 3936 w 43256"/>
              <a:gd name="connsiteY21" fmla="*/ 14229 h 47288"/>
              <a:gd name="connsiteX0" fmla="*/ 335817 w 1149569"/>
              <a:gd name="connsiteY0" fmla="*/ 839153 h 839659"/>
              <a:gd name="connsiteX1" fmla="*/ 282759 w 1149569"/>
              <a:gd name="connsiteY1" fmla="*/ 804899 h 839659"/>
              <a:gd name="connsiteX2" fmla="*/ 335817 w 1149569"/>
              <a:gd name="connsiteY2" fmla="*/ 839153 h 839659"/>
              <a:gd name="connsiteX0" fmla="*/ 518556 w 1149569"/>
              <a:gd name="connsiteY0" fmla="*/ 652334 h 839659"/>
              <a:gd name="connsiteX1" fmla="*/ 438152 w 1149569"/>
              <a:gd name="connsiteY1" fmla="*/ 839659 h 839659"/>
              <a:gd name="connsiteX2" fmla="*/ 518874 w 1149569"/>
              <a:gd name="connsiteY2" fmla="*/ 657414 h 839659"/>
              <a:gd name="connsiteX3" fmla="*/ 518556 w 1149569"/>
              <a:gd name="connsiteY3" fmla="*/ 652334 h 839659"/>
              <a:gd name="connsiteX0" fmla="*/ 349269 w 1149569"/>
              <a:gd name="connsiteY0" fmla="*/ 397643 h 839659"/>
              <a:gd name="connsiteX1" fmla="*/ 380596 w 1149569"/>
              <a:gd name="connsiteY1" fmla="*/ 706783 h 839659"/>
              <a:gd name="connsiteX2" fmla="*/ 349269 w 1149569"/>
              <a:gd name="connsiteY2" fmla="*/ 397643 h 839659"/>
              <a:gd name="connsiteX0" fmla="*/ 4729 w 43256"/>
              <a:gd name="connsiteY0" fmla="*/ 26036 h 47288"/>
              <a:gd name="connsiteX1" fmla="*/ 2196 w 43256"/>
              <a:gd name="connsiteY1" fmla="*/ 25239 h 47288"/>
              <a:gd name="connsiteX2" fmla="*/ 6964 w 43256"/>
              <a:gd name="connsiteY2" fmla="*/ 34758 h 47288"/>
              <a:gd name="connsiteX3" fmla="*/ 5856 w 43256"/>
              <a:gd name="connsiteY3" fmla="*/ 35139 h 47288"/>
              <a:gd name="connsiteX4" fmla="*/ 16514 w 43256"/>
              <a:gd name="connsiteY4" fmla="*/ 38949 h 47288"/>
              <a:gd name="connsiteX5" fmla="*/ 15846 w 43256"/>
              <a:gd name="connsiteY5" fmla="*/ 37209 h 47288"/>
              <a:gd name="connsiteX6" fmla="*/ 28863 w 43256"/>
              <a:gd name="connsiteY6" fmla="*/ 34610 h 47288"/>
              <a:gd name="connsiteX7" fmla="*/ 28596 w 43256"/>
              <a:gd name="connsiteY7" fmla="*/ 36519 h 47288"/>
              <a:gd name="connsiteX8" fmla="*/ 34165 w 43256"/>
              <a:gd name="connsiteY8" fmla="*/ 22813 h 47288"/>
              <a:gd name="connsiteX9" fmla="*/ 37416 w 43256"/>
              <a:gd name="connsiteY9" fmla="*/ 29949 h 47288"/>
              <a:gd name="connsiteX10" fmla="*/ 41834 w 43256"/>
              <a:gd name="connsiteY10" fmla="*/ 15213 h 47288"/>
              <a:gd name="connsiteX11" fmla="*/ 40386 w 43256"/>
              <a:gd name="connsiteY11" fmla="*/ 17889 h 47288"/>
              <a:gd name="connsiteX12" fmla="*/ 38360 w 43256"/>
              <a:gd name="connsiteY12" fmla="*/ 5285 h 47288"/>
              <a:gd name="connsiteX13" fmla="*/ 38436 w 43256"/>
              <a:gd name="connsiteY13" fmla="*/ 6549 h 47288"/>
              <a:gd name="connsiteX14" fmla="*/ 29114 w 43256"/>
              <a:gd name="connsiteY14" fmla="*/ 3811 h 47288"/>
              <a:gd name="connsiteX15" fmla="*/ 29856 w 43256"/>
              <a:gd name="connsiteY15" fmla="*/ 2199 h 47288"/>
              <a:gd name="connsiteX16" fmla="*/ 22177 w 43256"/>
              <a:gd name="connsiteY16" fmla="*/ 4579 h 47288"/>
              <a:gd name="connsiteX17" fmla="*/ 22536 w 43256"/>
              <a:gd name="connsiteY17" fmla="*/ 3189 h 47288"/>
              <a:gd name="connsiteX18" fmla="*/ 14036 w 43256"/>
              <a:gd name="connsiteY18" fmla="*/ 5051 h 47288"/>
              <a:gd name="connsiteX19" fmla="*/ 15336 w 43256"/>
              <a:gd name="connsiteY19" fmla="*/ 6399 h 47288"/>
              <a:gd name="connsiteX20" fmla="*/ 4163 w 43256"/>
              <a:gd name="connsiteY20" fmla="*/ 15648 h 47288"/>
              <a:gd name="connsiteX21" fmla="*/ 3936 w 43256"/>
              <a:gd name="connsiteY21" fmla="*/ 14229 h 47288"/>
              <a:gd name="connsiteX0" fmla="*/ 3936 w 43256"/>
              <a:gd name="connsiteY0" fmla="*/ 14229 h 47260"/>
              <a:gd name="connsiteX1" fmla="*/ 5659 w 43256"/>
              <a:gd name="connsiteY1" fmla="*/ 6766 h 47260"/>
              <a:gd name="connsiteX2" fmla="*/ 14041 w 43256"/>
              <a:gd name="connsiteY2" fmla="*/ 5061 h 47260"/>
              <a:gd name="connsiteX3" fmla="*/ 22492 w 43256"/>
              <a:gd name="connsiteY3" fmla="*/ 3291 h 47260"/>
              <a:gd name="connsiteX4" fmla="*/ 25785 w 43256"/>
              <a:gd name="connsiteY4" fmla="*/ 59 h 47260"/>
              <a:gd name="connsiteX5" fmla="*/ 29869 w 43256"/>
              <a:gd name="connsiteY5" fmla="*/ 2340 h 47260"/>
              <a:gd name="connsiteX6" fmla="*/ 35499 w 43256"/>
              <a:gd name="connsiteY6" fmla="*/ 549 h 47260"/>
              <a:gd name="connsiteX7" fmla="*/ 38354 w 43256"/>
              <a:gd name="connsiteY7" fmla="*/ 5435 h 47260"/>
              <a:gd name="connsiteX8" fmla="*/ 42018 w 43256"/>
              <a:gd name="connsiteY8" fmla="*/ 10177 h 47260"/>
              <a:gd name="connsiteX9" fmla="*/ 41854 w 43256"/>
              <a:gd name="connsiteY9" fmla="*/ 15319 h 47260"/>
              <a:gd name="connsiteX10" fmla="*/ 43052 w 43256"/>
              <a:gd name="connsiteY10" fmla="*/ 23181 h 47260"/>
              <a:gd name="connsiteX11" fmla="*/ 37440 w 43256"/>
              <a:gd name="connsiteY11" fmla="*/ 30063 h 47260"/>
              <a:gd name="connsiteX12" fmla="*/ 35431 w 43256"/>
              <a:gd name="connsiteY12" fmla="*/ 35960 h 47260"/>
              <a:gd name="connsiteX13" fmla="*/ 28591 w 43256"/>
              <a:gd name="connsiteY13" fmla="*/ 36674 h 47260"/>
              <a:gd name="connsiteX14" fmla="*/ 23703 w 43256"/>
              <a:gd name="connsiteY14" fmla="*/ 42965 h 47260"/>
              <a:gd name="connsiteX15" fmla="*/ 16516 w 43256"/>
              <a:gd name="connsiteY15" fmla="*/ 39125 h 47260"/>
              <a:gd name="connsiteX16" fmla="*/ 5840 w 43256"/>
              <a:gd name="connsiteY16" fmla="*/ 35331 h 47260"/>
              <a:gd name="connsiteX17" fmla="*/ 1146 w 43256"/>
              <a:gd name="connsiteY17" fmla="*/ 31109 h 47260"/>
              <a:gd name="connsiteX18" fmla="*/ 2149 w 43256"/>
              <a:gd name="connsiteY18" fmla="*/ 25410 h 47260"/>
              <a:gd name="connsiteX19" fmla="*/ 31 w 43256"/>
              <a:gd name="connsiteY19" fmla="*/ 19563 h 47260"/>
              <a:gd name="connsiteX20" fmla="*/ 3899 w 43256"/>
              <a:gd name="connsiteY20" fmla="*/ 14366 h 47260"/>
              <a:gd name="connsiteX21" fmla="*/ 3936 w 43256"/>
              <a:gd name="connsiteY21" fmla="*/ 14229 h 47260"/>
              <a:gd name="connsiteX0" fmla="*/ 335817 w 1149569"/>
              <a:gd name="connsiteY0" fmla="*/ 839153 h 839153"/>
              <a:gd name="connsiteX1" fmla="*/ 282759 w 1149569"/>
              <a:gd name="connsiteY1" fmla="*/ 804899 h 839153"/>
              <a:gd name="connsiteX2" fmla="*/ 335817 w 1149569"/>
              <a:gd name="connsiteY2" fmla="*/ 839153 h 839153"/>
              <a:gd name="connsiteX0" fmla="*/ 518556 w 1149569"/>
              <a:gd name="connsiteY0" fmla="*/ 652334 h 839153"/>
              <a:gd name="connsiteX1" fmla="*/ 523877 w 1149569"/>
              <a:gd name="connsiteY1" fmla="*/ 653922 h 839153"/>
              <a:gd name="connsiteX2" fmla="*/ 518874 w 1149569"/>
              <a:gd name="connsiteY2" fmla="*/ 657414 h 839153"/>
              <a:gd name="connsiteX3" fmla="*/ 518556 w 1149569"/>
              <a:gd name="connsiteY3" fmla="*/ 652334 h 839153"/>
              <a:gd name="connsiteX0" fmla="*/ 349269 w 1149569"/>
              <a:gd name="connsiteY0" fmla="*/ 397643 h 839153"/>
              <a:gd name="connsiteX1" fmla="*/ 380596 w 1149569"/>
              <a:gd name="connsiteY1" fmla="*/ 706783 h 839153"/>
              <a:gd name="connsiteX2" fmla="*/ 349269 w 1149569"/>
              <a:gd name="connsiteY2" fmla="*/ 397643 h 839153"/>
              <a:gd name="connsiteX0" fmla="*/ 4729 w 43256"/>
              <a:gd name="connsiteY0" fmla="*/ 26036 h 47260"/>
              <a:gd name="connsiteX1" fmla="*/ 2196 w 43256"/>
              <a:gd name="connsiteY1" fmla="*/ 25239 h 47260"/>
              <a:gd name="connsiteX2" fmla="*/ 6964 w 43256"/>
              <a:gd name="connsiteY2" fmla="*/ 34758 h 47260"/>
              <a:gd name="connsiteX3" fmla="*/ 5856 w 43256"/>
              <a:gd name="connsiteY3" fmla="*/ 35139 h 47260"/>
              <a:gd name="connsiteX4" fmla="*/ 16514 w 43256"/>
              <a:gd name="connsiteY4" fmla="*/ 38949 h 47260"/>
              <a:gd name="connsiteX5" fmla="*/ 15846 w 43256"/>
              <a:gd name="connsiteY5" fmla="*/ 37209 h 47260"/>
              <a:gd name="connsiteX6" fmla="*/ 28863 w 43256"/>
              <a:gd name="connsiteY6" fmla="*/ 34610 h 47260"/>
              <a:gd name="connsiteX7" fmla="*/ 28596 w 43256"/>
              <a:gd name="connsiteY7" fmla="*/ 36519 h 47260"/>
              <a:gd name="connsiteX8" fmla="*/ 34165 w 43256"/>
              <a:gd name="connsiteY8" fmla="*/ 22813 h 47260"/>
              <a:gd name="connsiteX9" fmla="*/ 37416 w 43256"/>
              <a:gd name="connsiteY9" fmla="*/ 29949 h 47260"/>
              <a:gd name="connsiteX10" fmla="*/ 41834 w 43256"/>
              <a:gd name="connsiteY10" fmla="*/ 15213 h 47260"/>
              <a:gd name="connsiteX11" fmla="*/ 40386 w 43256"/>
              <a:gd name="connsiteY11" fmla="*/ 17889 h 47260"/>
              <a:gd name="connsiteX12" fmla="*/ 38360 w 43256"/>
              <a:gd name="connsiteY12" fmla="*/ 5285 h 47260"/>
              <a:gd name="connsiteX13" fmla="*/ 38436 w 43256"/>
              <a:gd name="connsiteY13" fmla="*/ 6549 h 47260"/>
              <a:gd name="connsiteX14" fmla="*/ 29114 w 43256"/>
              <a:gd name="connsiteY14" fmla="*/ 3811 h 47260"/>
              <a:gd name="connsiteX15" fmla="*/ 29856 w 43256"/>
              <a:gd name="connsiteY15" fmla="*/ 2199 h 47260"/>
              <a:gd name="connsiteX16" fmla="*/ 22177 w 43256"/>
              <a:gd name="connsiteY16" fmla="*/ 4579 h 47260"/>
              <a:gd name="connsiteX17" fmla="*/ 22536 w 43256"/>
              <a:gd name="connsiteY17" fmla="*/ 3189 h 47260"/>
              <a:gd name="connsiteX18" fmla="*/ 14036 w 43256"/>
              <a:gd name="connsiteY18" fmla="*/ 5051 h 47260"/>
              <a:gd name="connsiteX19" fmla="*/ 15336 w 43256"/>
              <a:gd name="connsiteY19" fmla="*/ 6399 h 47260"/>
              <a:gd name="connsiteX20" fmla="*/ 4163 w 43256"/>
              <a:gd name="connsiteY20" fmla="*/ 15648 h 47260"/>
              <a:gd name="connsiteX21" fmla="*/ 3936 w 43256"/>
              <a:gd name="connsiteY21" fmla="*/ 14229 h 47260"/>
              <a:gd name="connsiteX0" fmla="*/ 3936 w 43256"/>
              <a:gd name="connsiteY0" fmla="*/ 14229 h 45331"/>
              <a:gd name="connsiteX1" fmla="*/ 5659 w 43256"/>
              <a:gd name="connsiteY1" fmla="*/ 6766 h 45331"/>
              <a:gd name="connsiteX2" fmla="*/ 14041 w 43256"/>
              <a:gd name="connsiteY2" fmla="*/ 5061 h 45331"/>
              <a:gd name="connsiteX3" fmla="*/ 22492 w 43256"/>
              <a:gd name="connsiteY3" fmla="*/ 3291 h 45331"/>
              <a:gd name="connsiteX4" fmla="*/ 25785 w 43256"/>
              <a:gd name="connsiteY4" fmla="*/ 59 h 45331"/>
              <a:gd name="connsiteX5" fmla="*/ 29869 w 43256"/>
              <a:gd name="connsiteY5" fmla="*/ 2340 h 45331"/>
              <a:gd name="connsiteX6" fmla="*/ 35499 w 43256"/>
              <a:gd name="connsiteY6" fmla="*/ 549 h 45331"/>
              <a:gd name="connsiteX7" fmla="*/ 38354 w 43256"/>
              <a:gd name="connsiteY7" fmla="*/ 5435 h 45331"/>
              <a:gd name="connsiteX8" fmla="*/ 42018 w 43256"/>
              <a:gd name="connsiteY8" fmla="*/ 10177 h 45331"/>
              <a:gd name="connsiteX9" fmla="*/ 41854 w 43256"/>
              <a:gd name="connsiteY9" fmla="*/ 15319 h 45331"/>
              <a:gd name="connsiteX10" fmla="*/ 43052 w 43256"/>
              <a:gd name="connsiteY10" fmla="*/ 23181 h 45331"/>
              <a:gd name="connsiteX11" fmla="*/ 37440 w 43256"/>
              <a:gd name="connsiteY11" fmla="*/ 30063 h 45331"/>
              <a:gd name="connsiteX12" fmla="*/ 35431 w 43256"/>
              <a:gd name="connsiteY12" fmla="*/ 35960 h 45331"/>
              <a:gd name="connsiteX13" fmla="*/ 28591 w 43256"/>
              <a:gd name="connsiteY13" fmla="*/ 36674 h 45331"/>
              <a:gd name="connsiteX14" fmla="*/ 23703 w 43256"/>
              <a:gd name="connsiteY14" fmla="*/ 42965 h 45331"/>
              <a:gd name="connsiteX15" fmla="*/ 16516 w 43256"/>
              <a:gd name="connsiteY15" fmla="*/ 39125 h 45331"/>
              <a:gd name="connsiteX16" fmla="*/ 5840 w 43256"/>
              <a:gd name="connsiteY16" fmla="*/ 35331 h 45331"/>
              <a:gd name="connsiteX17" fmla="*/ 1146 w 43256"/>
              <a:gd name="connsiteY17" fmla="*/ 31109 h 45331"/>
              <a:gd name="connsiteX18" fmla="*/ 2149 w 43256"/>
              <a:gd name="connsiteY18" fmla="*/ 25410 h 45331"/>
              <a:gd name="connsiteX19" fmla="*/ 31 w 43256"/>
              <a:gd name="connsiteY19" fmla="*/ 19563 h 45331"/>
              <a:gd name="connsiteX20" fmla="*/ 3899 w 43256"/>
              <a:gd name="connsiteY20" fmla="*/ 14366 h 45331"/>
              <a:gd name="connsiteX21" fmla="*/ 3936 w 43256"/>
              <a:gd name="connsiteY21" fmla="*/ 14229 h 45331"/>
              <a:gd name="connsiteX0" fmla="*/ 313592 w 1149569"/>
              <a:gd name="connsiteY0" fmla="*/ 631190 h 804899"/>
              <a:gd name="connsiteX1" fmla="*/ 282759 w 1149569"/>
              <a:gd name="connsiteY1" fmla="*/ 804899 h 804899"/>
              <a:gd name="connsiteX2" fmla="*/ 313592 w 1149569"/>
              <a:gd name="connsiteY2" fmla="*/ 631190 h 804899"/>
              <a:gd name="connsiteX0" fmla="*/ 518556 w 1149569"/>
              <a:gd name="connsiteY0" fmla="*/ 652334 h 804899"/>
              <a:gd name="connsiteX1" fmla="*/ 523877 w 1149569"/>
              <a:gd name="connsiteY1" fmla="*/ 653922 h 804899"/>
              <a:gd name="connsiteX2" fmla="*/ 518874 w 1149569"/>
              <a:gd name="connsiteY2" fmla="*/ 657414 h 804899"/>
              <a:gd name="connsiteX3" fmla="*/ 518556 w 1149569"/>
              <a:gd name="connsiteY3" fmla="*/ 652334 h 804899"/>
              <a:gd name="connsiteX0" fmla="*/ 349269 w 1149569"/>
              <a:gd name="connsiteY0" fmla="*/ 397643 h 804899"/>
              <a:gd name="connsiteX1" fmla="*/ 380596 w 1149569"/>
              <a:gd name="connsiteY1" fmla="*/ 706783 h 804899"/>
              <a:gd name="connsiteX2" fmla="*/ 349269 w 1149569"/>
              <a:gd name="connsiteY2" fmla="*/ 397643 h 804899"/>
              <a:gd name="connsiteX0" fmla="*/ 4729 w 43256"/>
              <a:gd name="connsiteY0" fmla="*/ 26036 h 45331"/>
              <a:gd name="connsiteX1" fmla="*/ 2196 w 43256"/>
              <a:gd name="connsiteY1" fmla="*/ 25239 h 45331"/>
              <a:gd name="connsiteX2" fmla="*/ 6964 w 43256"/>
              <a:gd name="connsiteY2" fmla="*/ 34758 h 45331"/>
              <a:gd name="connsiteX3" fmla="*/ 5856 w 43256"/>
              <a:gd name="connsiteY3" fmla="*/ 35139 h 45331"/>
              <a:gd name="connsiteX4" fmla="*/ 16514 w 43256"/>
              <a:gd name="connsiteY4" fmla="*/ 38949 h 45331"/>
              <a:gd name="connsiteX5" fmla="*/ 15846 w 43256"/>
              <a:gd name="connsiteY5" fmla="*/ 37209 h 45331"/>
              <a:gd name="connsiteX6" fmla="*/ 28863 w 43256"/>
              <a:gd name="connsiteY6" fmla="*/ 34610 h 45331"/>
              <a:gd name="connsiteX7" fmla="*/ 28596 w 43256"/>
              <a:gd name="connsiteY7" fmla="*/ 36519 h 45331"/>
              <a:gd name="connsiteX8" fmla="*/ 34165 w 43256"/>
              <a:gd name="connsiteY8" fmla="*/ 22813 h 45331"/>
              <a:gd name="connsiteX9" fmla="*/ 37416 w 43256"/>
              <a:gd name="connsiteY9" fmla="*/ 29949 h 45331"/>
              <a:gd name="connsiteX10" fmla="*/ 41834 w 43256"/>
              <a:gd name="connsiteY10" fmla="*/ 15213 h 45331"/>
              <a:gd name="connsiteX11" fmla="*/ 40386 w 43256"/>
              <a:gd name="connsiteY11" fmla="*/ 17889 h 45331"/>
              <a:gd name="connsiteX12" fmla="*/ 38360 w 43256"/>
              <a:gd name="connsiteY12" fmla="*/ 5285 h 45331"/>
              <a:gd name="connsiteX13" fmla="*/ 38436 w 43256"/>
              <a:gd name="connsiteY13" fmla="*/ 6549 h 45331"/>
              <a:gd name="connsiteX14" fmla="*/ 29114 w 43256"/>
              <a:gd name="connsiteY14" fmla="*/ 3811 h 45331"/>
              <a:gd name="connsiteX15" fmla="*/ 29856 w 43256"/>
              <a:gd name="connsiteY15" fmla="*/ 2199 h 45331"/>
              <a:gd name="connsiteX16" fmla="*/ 22177 w 43256"/>
              <a:gd name="connsiteY16" fmla="*/ 4579 h 45331"/>
              <a:gd name="connsiteX17" fmla="*/ 22536 w 43256"/>
              <a:gd name="connsiteY17" fmla="*/ 3189 h 45331"/>
              <a:gd name="connsiteX18" fmla="*/ 14036 w 43256"/>
              <a:gd name="connsiteY18" fmla="*/ 5051 h 45331"/>
              <a:gd name="connsiteX19" fmla="*/ 15336 w 43256"/>
              <a:gd name="connsiteY19" fmla="*/ 6399 h 45331"/>
              <a:gd name="connsiteX20" fmla="*/ 4163 w 43256"/>
              <a:gd name="connsiteY20" fmla="*/ 15648 h 45331"/>
              <a:gd name="connsiteX21" fmla="*/ 3936 w 43256"/>
              <a:gd name="connsiteY21" fmla="*/ 14229 h 45331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13592 w 1149569"/>
              <a:gd name="connsiteY0" fmla="*/ 631190 h 767398"/>
              <a:gd name="connsiteX1" fmla="*/ 276409 w 1149569"/>
              <a:gd name="connsiteY1" fmla="*/ 625511 h 767398"/>
              <a:gd name="connsiteX2" fmla="*/ 313592 w 1149569"/>
              <a:gd name="connsiteY2" fmla="*/ 631190 h 767398"/>
              <a:gd name="connsiteX0" fmla="*/ 518556 w 1149569"/>
              <a:gd name="connsiteY0" fmla="*/ 652334 h 767398"/>
              <a:gd name="connsiteX1" fmla="*/ 523877 w 1149569"/>
              <a:gd name="connsiteY1" fmla="*/ 653922 h 767398"/>
              <a:gd name="connsiteX2" fmla="*/ 518874 w 1149569"/>
              <a:gd name="connsiteY2" fmla="*/ 657414 h 767398"/>
              <a:gd name="connsiteX3" fmla="*/ 518556 w 1149569"/>
              <a:gd name="connsiteY3" fmla="*/ 652334 h 767398"/>
              <a:gd name="connsiteX0" fmla="*/ 349269 w 1149569"/>
              <a:gd name="connsiteY0" fmla="*/ 397643 h 767398"/>
              <a:gd name="connsiteX1" fmla="*/ 380596 w 1149569"/>
              <a:gd name="connsiteY1" fmla="*/ 706783 h 767398"/>
              <a:gd name="connsiteX2" fmla="*/ 349269 w 1149569"/>
              <a:gd name="connsiteY2" fmla="*/ 397643 h 767398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13592 w 1149569"/>
              <a:gd name="connsiteY0" fmla="*/ 631190 h 767398"/>
              <a:gd name="connsiteX1" fmla="*/ 276409 w 1149569"/>
              <a:gd name="connsiteY1" fmla="*/ 625511 h 767398"/>
              <a:gd name="connsiteX2" fmla="*/ 313592 w 1149569"/>
              <a:gd name="connsiteY2" fmla="*/ 631190 h 767398"/>
              <a:gd name="connsiteX0" fmla="*/ 518556 w 1149569"/>
              <a:gd name="connsiteY0" fmla="*/ 652334 h 767398"/>
              <a:gd name="connsiteX1" fmla="*/ 523877 w 1149569"/>
              <a:gd name="connsiteY1" fmla="*/ 653922 h 767398"/>
              <a:gd name="connsiteX2" fmla="*/ 518874 w 1149569"/>
              <a:gd name="connsiteY2" fmla="*/ 657414 h 767398"/>
              <a:gd name="connsiteX3" fmla="*/ 518556 w 1149569"/>
              <a:gd name="connsiteY3" fmla="*/ 652334 h 767398"/>
              <a:gd name="connsiteX0" fmla="*/ 379431 w 1149569"/>
              <a:gd name="connsiteY0" fmla="*/ 656406 h 767398"/>
              <a:gd name="connsiteX1" fmla="*/ 380596 w 1149569"/>
              <a:gd name="connsiteY1" fmla="*/ 706783 h 767398"/>
              <a:gd name="connsiteX2" fmla="*/ 379431 w 1149569"/>
              <a:gd name="connsiteY2" fmla="*/ 656406 h 767398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13592 w 1149569"/>
              <a:gd name="connsiteY0" fmla="*/ 631190 h 767398"/>
              <a:gd name="connsiteX1" fmla="*/ 276409 w 1149569"/>
              <a:gd name="connsiteY1" fmla="*/ 625511 h 767398"/>
              <a:gd name="connsiteX2" fmla="*/ 313592 w 1149569"/>
              <a:gd name="connsiteY2" fmla="*/ 631190 h 767398"/>
              <a:gd name="connsiteX0" fmla="*/ 518556 w 1149569"/>
              <a:gd name="connsiteY0" fmla="*/ 652334 h 767398"/>
              <a:gd name="connsiteX1" fmla="*/ 523877 w 1149569"/>
              <a:gd name="connsiteY1" fmla="*/ 653922 h 767398"/>
              <a:gd name="connsiteX2" fmla="*/ 518874 w 1149569"/>
              <a:gd name="connsiteY2" fmla="*/ 657414 h 767398"/>
              <a:gd name="connsiteX3" fmla="*/ 518556 w 1149569"/>
              <a:gd name="connsiteY3" fmla="*/ 652334 h 767398"/>
              <a:gd name="connsiteX0" fmla="*/ 379431 w 1149569"/>
              <a:gd name="connsiteY0" fmla="*/ 656406 h 767398"/>
              <a:gd name="connsiteX1" fmla="*/ 380596 w 1149569"/>
              <a:gd name="connsiteY1" fmla="*/ 706783 h 767398"/>
              <a:gd name="connsiteX2" fmla="*/ 379431 w 1149569"/>
              <a:gd name="connsiteY2" fmla="*/ 656406 h 767398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13592 w 1149569"/>
              <a:gd name="connsiteY0" fmla="*/ 631190 h 767398"/>
              <a:gd name="connsiteX1" fmla="*/ 276409 w 1149569"/>
              <a:gd name="connsiteY1" fmla="*/ 625511 h 767398"/>
              <a:gd name="connsiteX2" fmla="*/ 313592 w 1149569"/>
              <a:gd name="connsiteY2" fmla="*/ 631190 h 767398"/>
              <a:gd name="connsiteX0" fmla="*/ 518556 w 1149569"/>
              <a:gd name="connsiteY0" fmla="*/ 652334 h 767398"/>
              <a:gd name="connsiteX1" fmla="*/ 523877 w 1149569"/>
              <a:gd name="connsiteY1" fmla="*/ 653922 h 767398"/>
              <a:gd name="connsiteX2" fmla="*/ 518874 w 1149569"/>
              <a:gd name="connsiteY2" fmla="*/ 657414 h 767398"/>
              <a:gd name="connsiteX3" fmla="*/ 518556 w 1149569"/>
              <a:gd name="connsiteY3" fmla="*/ 652334 h 767398"/>
              <a:gd name="connsiteX0" fmla="*/ 379431 w 1149569"/>
              <a:gd name="connsiteY0" fmla="*/ 656406 h 767398"/>
              <a:gd name="connsiteX1" fmla="*/ 380596 w 1149569"/>
              <a:gd name="connsiteY1" fmla="*/ 706783 h 767398"/>
              <a:gd name="connsiteX2" fmla="*/ 379431 w 1149569"/>
              <a:gd name="connsiteY2" fmla="*/ 656406 h 767398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8355 w 43256"/>
              <a:gd name="connsiteY5" fmla="*/ 35331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13592 w 1149569"/>
              <a:gd name="connsiteY0" fmla="*/ 631190 h 767398"/>
              <a:gd name="connsiteX1" fmla="*/ 276409 w 1149569"/>
              <a:gd name="connsiteY1" fmla="*/ 625511 h 767398"/>
              <a:gd name="connsiteX2" fmla="*/ 313592 w 1149569"/>
              <a:gd name="connsiteY2" fmla="*/ 631190 h 767398"/>
              <a:gd name="connsiteX0" fmla="*/ 518556 w 1149569"/>
              <a:gd name="connsiteY0" fmla="*/ 652334 h 767398"/>
              <a:gd name="connsiteX1" fmla="*/ 523877 w 1149569"/>
              <a:gd name="connsiteY1" fmla="*/ 653922 h 767398"/>
              <a:gd name="connsiteX2" fmla="*/ 518874 w 1149569"/>
              <a:gd name="connsiteY2" fmla="*/ 657414 h 767398"/>
              <a:gd name="connsiteX3" fmla="*/ 518556 w 1149569"/>
              <a:gd name="connsiteY3" fmla="*/ 652334 h 767398"/>
              <a:gd name="connsiteX0" fmla="*/ 379431 w 1149569"/>
              <a:gd name="connsiteY0" fmla="*/ 656406 h 767398"/>
              <a:gd name="connsiteX1" fmla="*/ 380596 w 1149569"/>
              <a:gd name="connsiteY1" fmla="*/ 706783 h 767398"/>
              <a:gd name="connsiteX2" fmla="*/ 379431 w 1149569"/>
              <a:gd name="connsiteY2" fmla="*/ 656406 h 767398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8355 w 43256"/>
              <a:gd name="connsiteY5" fmla="*/ 35331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13592 w 1149569"/>
              <a:gd name="connsiteY0" fmla="*/ 631190 h 767398"/>
              <a:gd name="connsiteX1" fmla="*/ 276409 w 1149569"/>
              <a:gd name="connsiteY1" fmla="*/ 625511 h 767398"/>
              <a:gd name="connsiteX2" fmla="*/ 313592 w 1149569"/>
              <a:gd name="connsiteY2" fmla="*/ 631190 h 767398"/>
              <a:gd name="connsiteX0" fmla="*/ 518556 w 1149569"/>
              <a:gd name="connsiteY0" fmla="*/ 652334 h 767398"/>
              <a:gd name="connsiteX1" fmla="*/ 523877 w 1149569"/>
              <a:gd name="connsiteY1" fmla="*/ 653922 h 767398"/>
              <a:gd name="connsiteX2" fmla="*/ 518874 w 1149569"/>
              <a:gd name="connsiteY2" fmla="*/ 657414 h 767398"/>
              <a:gd name="connsiteX3" fmla="*/ 518556 w 1149569"/>
              <a:gd name="connsiteY3" fmla="*/ 652334 h 767398"/>
              <a:gd name="connsiteX0" fmla="*/ 430231 w 1149569"/>
              <a:gd name="connsiteY0" fmla="*/ 702444 h 767398"/>
              <a:gd name="connsiteX1" fmla="*/ 380596 w 1149569"/>
              <a:gd name="connsiteY1" fmla="*/ 706783 h 767398"/>
              <a:gd name="connsiteX2" fmla="*/ 430231 w 1149569"/>
              <a:gd name="connsiteY2" fmla="*/ 702444 h 767398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8355 w 43256"/>
              <a:gd name="connsiteY5" fmla="*/ 35331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149569" h="767398">
                <a:moveTo>
                  <a:pt x="313592" y="631190"/>
                </a:moveTo>
                <a:lnTo>
                  <a:pt x="276409" y="625511"/>
                </a:lnTo>
                <a:lnTo>
                  <a:pt x="313592" y="631190"/>
                </a:lnTo>
                <a:close/>
              </a:path>
              <a:path w="1149569" h="767398">
                <a:moveTo>
                  <a:pt x="518556" y="652334"/>
                </a:moveTo>
                <a:cubicBezTo>
                  <a:pt x="520766" y="662917"/>
                  <a:pt x="521115" y="640693"/>
                  <a:pt x="523877" y="653922"/>
                </a:cubicBezTo>
                <a:cubicBezTo>
                  <a:pt x="510406" y="623019"/>
                  <a:pt x="519761" y="657679"/>
                  <a:pt x="518874" y="657414"/>
                </a:cubicBezTo>
                <a:cubicBezTo>
                  <a:pt x="517987" y="657149"/>
                  <a:pt x="547091" y="652651"/>
                  <a:pt x="518556" y="652334"/>
                </a:cubicBezTo>
                <a:close/>
              </a:path>
              <a:path w="1149569" h="767398">
                <a:moveTo>
                  <a:pt x="430231" y="702444"/>
                </a:moveTo>
                <a:cubicBezTo>
                  <a:pt x="408006" y="702823"/>
                  <a:pt x="380596" y="706783"/>
                  <a:pt x="380596" y="706783"/>
                </a:cubicBezTo>
                <a:cubicBezTo>
                  <a:pt x="380596" y="706783"/>
                  <a:pt x="452456" y="702065"/>
                  <a:pt x="430231" y="702444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7516" y="39429"/>
                  <a:pt x="18355" y="35331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0" rtlCol="0" anchor="ctr"/>
          <a:lstStyle/>
          <a:p>
            <a:pPr algn="ctr"/>
            <a:r>
              <a:rPr lang="en-CA" dirty="0"/>
              <a:t>AI</a:t>
            </a:r>
          </a:p>
          <a:p>
            <a:pPr algn="ctr"/>
            <a:r>
              <a:rPr lang="en-CA" sz="600" dirty="0"/>
              <a:t>Artificial Intelligence</a:t>
            </a:r>
          </a:p>
          <a:p>
            <a:pPr algn="ctr"/>
            <a:endParaRPr lang="en-CA" sz="600" dirty="0"/>
          </a:p>
          <a:p>
            <a:pPr algn="ctr"/>
            <a:r>
              <a:rPr lang="en-CA" sz="800" dirty="0"/>
              <a:t>Machine Learning</a:t>
            </a:r>
          </a:p>
        </p:txBody>
      </p:sp>
      <p:sp>
        <p:nvSpPr>
          <p:cNvPr id="34" name="ZoneTexte 89">
            <a:extLst>
              <a:ext uri="{FF2B5EF4-FFF2-40B4-BE49-F238E27FC236}">
                <a16:creationId xmlns:a16="http://schemas.microsoft.com/office/drawing/2014/main" id="{9F67D100-8D75-475B-9566-1B9BFD06FDBE}"/>
              </a:ext>
            </a:extLst>
          </p:cNvPr>
          <p:cNvSpPr txBox="1"/>
          <p:nvPr/>
        </p:nvSpPr>
        <p:spPr>
          <a:xfrm>
            <a:off x="6900942" y="430701"/>
            <a:ext cx="201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Cloud Computing</a:t>
            </a:r>
          </a:p>
        </p:txBody>
      </p:sp>
      <p:sp>
        <p:nvSpPr>
          <p:cNvPr id="36" name="Rectangle à coins arrondis 93">
            <a:extLst>
              <a:ext uri="{FF2B5EF4-FFF2-40B4-BE49-F238E27FC236}">
                <a16:creationId xmlns:a16="http://schemas.microsoft.com/office/drawing/2014/main" id="{A8D55E49-5F26-466C-88AA-07A39E3AE017}"/>
              </a:ext>
            </a:extLst>
          </p:cNvPr>
          <p:cNvSpPr/>
          <p:nvPr/>
        </p:nvSpPr>
        <p:spPr>
          <a:xfrm>
            <a:off x="508910" y="3424984"/>
            <a:ext cx="3408920" cy="2468773"/>
          </a:xfrm>
          <a:prstGeom prst="roundRect">
            <a:avLst>
              <a:gd name="adj" fmla="val 5530"/>
            </a:avLst>
          </a:prstGeom>
          <a:solidFill>
            <a:srgbClr val="151616"/>
          </a:solidFill>
          <a:ln w="12700">
            <a:solidFill>
              <a:srgbClr val="867F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à coins arrondis 19">
            <a:extLst>
              <a:ext uri="{FF2B5EF4-FFF2-40B4-BE49-F238E27FC236}">
                <a16:creationId xmlns:a16="http://schemas.microsoft.com/office/drawing/2014/main" id="{7528753B-D816-4B88-A9B7-C2F9CAAD92F7}"/>
              </a:ext>
            </a:extLst>
          </p:cNvPr>
          <p:cNvSpPr/>
          <p:nvPr/>
        </p:nvSpPr>
        <p:spPr>
          <a:xfrm>
            <a:off x="1389984" y="4101234"/>
            <a:ext cx="1595120" cy="1351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ZoneTexte 63">
            <a:extLst>
              <a:ext uri="{FF2B5EF4-FFF2-40B4-BE49-F238E27FC236}">
                <a16:creationId xmlns:a16="http://schemas.microsoft.com/office/drawing/2014/main" id="{1E7EDCE2-84F0-4DFC-B2E2-9B0F311729D3}"/>
              </a:ext>
            </a:extLst>
          </p:cNvPr>
          <p:cNvSpPr txBox="1"/>
          <p:nvPr/>
        </p:nvSpPr>
        <p:spPr>
          <a:xfrm>
            <a:off x="1734285" y="4664256"/>
            <a:ext cx="10142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/>
              <a:t>THINGS</a:t>
            </a:r>
          </a:p>
        </p:txBody>
      </p:sp>
      <p:sp>
        <p:nvSpPr>
          <p:cNvPr id="40" name="Ellipse 20">
            <a:extLst>
              <a:ext uri="{FF2B5EF4-FFF2-40B4-BE49-F238E27FC236}">
                <a16:creationId xmlns:a16="http://schemas.microsoft.com/office/drawing/2014/main" id="{7584437C-3198-421B-B343-8D58212AECAD}"/>
              </a:ext>
            </a:extLst>
          </p:cNvPr>
          <p:cNvSpPr/>
          <p:nvPr/>
        </p:nvSpPr>
        <p:spPr>
          <a:xfrm>
            <a:off x="879444" y="3816754"/>
            <a:ext cx="1424572" cy="5689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/>
              <a:t>Sensors</a:t>
            </a:r>
            <a:endParaRPr lang="en-CA"/>
          </a:p>
        </p:txBody>
      </p:sp>
      <p:pic>
        <p:nvPicPr>
          <p:cNvPr id="41" name="Picture 2" descr="Image result for wifi">
            <a:extLst>
              <a:ext uri="{FF2B5EF4-FFF2-40B4-BE49-F238E27FC236}">
                <a16:creationId xmlns:a16="http://schemas.microsoft.com/office/drawing/2014/main" id="{9F4239CC-2246-4F1F-8D8C-0DB8ABE2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8989" flipH="1">
            <a:off x="3041686" y="3550078"/>
            <a:ext cx="471038" cy="3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17">
            <a:extLst>
              <a:ext uri="{FF2B5EF4-FFF2-40B4-BE49-F238E27FC236}">
                <a16:creationId xmlns:a16="http://schemas.microsoft.com/office/drawing/2014/main" id="{632E1468-8D02-404C-A4D0-7052D439B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07" y="3818514"/>
            <a:ext cx="573074" cy="57307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0E93D93-BF30-4B75-BCD2-57F37222ABFE}"/>
              </a:ext>
            </a:extLst>
          </p:cNvPr>
          <p:cNvGrpSpPr/>
          <p:nvPr/>
        </p:nvGrpSpPr>
        <p:grpSpPr>
          <a:xfrm>
            <a:off x="2087710" y="5096567"/>
            <a:ext cx="1200915" cy="602657"/>
            <a:chOff x="2087710" y="5096567"/>
            <a:chExt cx="1200915" cy="602657"/>
          </a:xfrm>
        </p:grpSpPr>
        <p:sp>
          <p:nvSpPr>
            <p:cNvPr id="65" name="Rectangle à coins arrondis 39">
              <a:extLst>
                <a:ext uri="{FF2B5EF4-FFF2-40B4-BE49-F238E27FC236}">
                  <a16:creationId xmlns:a16="http://schemas.microsoft.com/office/drawing/2014/main" id="{5DA41DEF-8CC2-483D-9EFE-F64821D1C964}"/>
                </a:ext>
              </a:extLst>
            </p:cNvPr>
            <p:cNvSpPr/>
            <p:nvPr/>
          </p:nvSpPr>
          <p:spPr>
            <a:xfrm>
              <a:off x="2087710" y="5374357"/>
              <a:ext cx="1200915" cy="32486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/>
                <a:t>Actuators</a:t>
              </a:r>
              <a:endParaRPr lang="en-CA"/>
            </a:p>
          </p:txBody>
        </p:sp>
        <p:pic>
          <p:nvPicPr>
            <p:cNvPr id="66" name="Image 14">
              <a:extLst>
                <a:ext uri="{FF2B5EF4-FFF2-40B4-BE49-F238E27FC236}">
                  <a16:creationId xmlns:a16="http://schemas.microsoft.com/office/drawing/2014/main" id="{56573DF9-E471-4D17-A005-68C80D03D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2876" y="5096567"/>
              <a:ext cx="341406" cy="33530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822B53-5B27-46FE-875D-17061DBA750D}"/>
              </a:ext>
            </a:extLst>
          </p:cNvPr>
          <p:cNvGrpSpPr/>
          <p:nvPr/>
        </p:nvGrpSpPr>
        <p:grpSpPr>
          <a:xfrm>
            <a:off x="816466" y="4411282"/>
            <a:ext cx="1244908" cy="596566"/>
            <a:chOff x="816466" y="4411282"/>
            <a:chExt cx="1244908" cy="596566"/>
          </a:xfrm>
        </p:grpSpPr>
        <p:pic>
          <p:nvPicPr>
            <p:cNvPr id="63" name="Image 18">
              <a:extLst>
                <a:ext uri="{FF2B5EF4-FFF2-40B4-BE49-F238E27FC236}">
                  <a16:creationId xmlns:a16="http://schemas.microsoft.com/office/drawing/2014/main" id="{19BC2768-8123-455F-B7CC-2A37C879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87030" y="4411282"/>
              <a:ext cx="274344" cy="274344"/>
            </a:xfrm>
            <a:prstGeom prst="rect">
              <a:avLst/>
            </a:prstGeom>
          </p:spPr>
        </p:pic>
        <p:sp>
          <p:nvSpPr>
            <p:cNvPr id="64" name="Rectangle à coins arrondis 38">
              <a:extLst>
                <a:ext uri="{FF2B5EF4-FFF2-40B4-BE49-F238E27FC236}">
                  <a16:creationId xmlns:a16="http://schemas.microsoft.com/office/drawing/2014/main" id="{85497FED-2EFC-4A5D-B598-ED19ADFF07EA}"/>
                </a:ext>
              </a:extLst>
            </p:cNvPr>
            <p:cNvSpPr/>
            <p:nvPr/>
          </p:nvSpPr>
          <p:spPr>
            <a:xfrm>
              <a:off x="816466" y="4540753"/>
              <a:ext cx="875317" cy="467095"/>
            </a:xfrm>
            <a:prstGeom prst="roundRect">
              <a:avLst/>
            </a:prstGeom>
            <a:solidFill>
              <a:srgbClr val="675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>
                  <a:latin typeface="Symbol" panose="05050102010706020507" pitchFamily="18" charset="2"/>
                </a:rPr>
                <a:t>m </a:t>
              </a:r>
              <a:r>
                <a:rPr lang="en-CA" sz="1400" dirty="0"/>
                <a:t>Pro + code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E70781-F52C-42C1-925E-ED4135912405}"/>
              </a:ext>
            </a:extLst>
          </p:cNvPr>
          <p:cNvGrpSpPr/>
          <p:nvPr/>
        </p:nvGrpSpPr>
        <p:grpSpPr>
          <a:xfrm>
            <a:off x="888737" y="5072548"/>
            <a:ext cx="776944" cy="747255"/>
            <a:chOff x="888737" y="5072548"/>
            <a:chExt cx="776944" cy="74725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40A47B6-8B8A-4721-BE9D-E475551A623E}"/>
                </a:ext>
              </a:extLst>
            </p:cNvPr>
            <p:cNvSpPr/>
            <p:nvPr/>
          </p:nvSpPr>
          <p:spPr>
            <a:xfrm>
              <a:off x="888737" y="5216771"/>
              <a:ext cx="770378" cy="603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1400"/>
                <a:t>Power</a:t>
              </a:r>
              <a:endParaRPr lang="en-CA" sz="110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9F00AB0-D9D0-44F8-8F84-5A8A372F9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5056" y="5072548"/>
              <a:ext cx="260625" cy="34986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2CA04F-A34B-402C-983E-740EF9FEBF17}"/>
              </a:ext>
            </a:extLst>
          </p:cNvPr>
          <p:cNvGrpSpPr/>
          <p:nvPr/>
        </p:nvGrpSpPr>
        <p:grpSpPr>
          <a:xfrm>
            <a:off x="2556251" y="3782615"/>
            <a:ext cx="963659" cy="879789"/>
            <a:chOff x="2556251" y="3782615"/>
            <a:chExt cx="963659" cy="879789"/>
          </a:xfrm>
        </p:grpSpPr>
        <p:sp>
          <p:nvSpPr>
            <p:cNvPr id="59" name="Triangle isocèle 21">
              <a:extLst>
                <a:ext uri="{FF2B5EF4-FFF2-40B4-BE49-F238E27FC236}">
                  <a16:creationId xmlns:a16="http://schemas.microsoft.com/office/drawing/2014/main" id="{1B76AF7C-D800-4EB9-8E2A-C6A4844F7848}"/>
                </a:ext>
              </a:extLst>
            </p:cNvPr>
            <p:cNvSpPr/>
            <p:nvPr/>
          </p:nvSpPr>
          <p:spPr>
            <a:xfrm>
              <a:off x="2556251" y="3782615"/>
              <a:ext cx="963659" cy="659007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CA" sz="1400"/>
                <a:t>Comm</a:t>
              </a:r>
              <a:endParaRPr lang="en-CA" sz="160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CDD7CDD-C502-43CE-84DF-147B94849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9669" y="4473412"/>
              <a:ext cx="347502" cy="188992"/>
            </a:xfrm>
            <a:prstGeom prst="rect">
              <a:avLst/>
            </a:prstGeom>
          </p:spPr>
        </p:pic>
      </p:grpSp>
      <p:sp>
        <p:nvSpPr>
          <p:cNvPr id="47" name="Arc 46">
            <a:extLst>
              <a:ext uri="{FF2B5EF4-FFF2-40B4-BE49-F238E27FC236}">
                <a16:creationId xmlns:a16="http://schemas.microsoft.com/office/drawing/2014/main" id="{6E08BD72-D67C-4F51-B8F1-73A8A82E6C25}"/>
              </a:ext>
            </a:extLst>
          </p:cNvPr>
          <p:cNvSpPr/>
          <p:nvPr/>
        </p:nvSpPr>
        <p:spPr>
          <a:xfrm rot="3661217">
            <a:off x="3714395" y="102384"/>
            <a:ext cx="2249089" cy="6809844"/>
          </a:xfrm>
          <a:prstGeom prst="arc">
            <a:avLst>
              <a:gd name="adj1" fmla="val 17056338"/>
              <a:gd name="adj2" fmla="val 4159400"/>
            </a:avLst>
          </a:prstGeom>
          <a:ln w="19050">
            <a:solidFill>
              <a:schemeClr val="accent3">
                <a:alpha val="80000"/>
              </a:schemeClr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D62D311F-10DB-4085-9186-3D5B32CB11B5}"/>
              </a:ext>
            </a:extLst>
          </p:cNvPr>
          <p:cNvSpPr/>
          <p:nvPr/>
        </p:nvSpPr>
        <p:spPr>
          <a:xfrm rot="4624764">
            <a:off x="3360934" y="177172"/>
            <a:ext cx="2814784" cy="5150684"/>
          </a:xfrm>
          <a:prstGeom prst="arc">
            <a:avLst>
              <a:gd name="adj1" fmla="val 16937713"/>
              <a:gd name="adj2" fmla="val 3331028"/>
            </a:avLst>
          </a:prstGeom>
          <a:ln w="19050">
            <a:solidFill>
              <a:schemeClr val="accent5">
                <a:lumMod val="75000"/>
                <a:alpha val="99000"/>
              </a:schemeClr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Connecteur droit 26">
            <a:extLst>
              <a:ext uri="{FF2B5EF4-FFF2-40B4-BE49-F238E27FC236}">
                <a16:creationId xmlns:a16="http://schemas.microsoft.com/office/drawing/2014/main" id="{161C7353-99DC-4345-8239-4D4094881D28}"/>
              </a:ext>
            </a:extLst>
          </p:cNvPr>
          <p:cNvCxnSpPr/>
          <p:nvPr/>
        </p:nvCxnSpPr>
        <p:spPr>
          <a:xfrm flipV="1">
            <a:off x="3271198" y="3626192"/>
            <a:ext cx="1496739" cy="47504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69">
            <a:extLst>
              <a:ext uri="{FF2B5EF4-FFF2-40B4-BE49-F238E27FC236}">
                <a16:creationId xmlns:a16="http://schemas.microsoft.com/office/drawing/2014/main" id="{F275FF4B-EDB3-41A6-8343-C3A0F6A75357}"/>
              </a:ext>
            </a:extLst>
          </p:cNvPr>
          <p:cNvSpPr txBox="1"/>
          <p:nvPr/>
        </p:nvSpPr>
        <p:spPr>
          <a:xfrm>
            <a:off x="5502130" y="4024168"/>
            <a:ext cx="118332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/>
              <a:t>INTERNET</a:t>
            </a:r>
          </a:p>
        </p:txBody>
      </p:sp>
      <p:sp>
        <p:nvSpPr>
          <p:cNvPr id="51" name="Triangle isocèle 65">
            <a:extLst>
              <a:ext uri="{FF2B5EF4-FFF2-40B4-BE49-F238E27FC236}">
                <a16:creationId xmlns:a16="http://schemas.microsoft.com/office/drawing/2014/main" id="{6DFA06DF-482C-44BC-A013-9864C4367C2D}"/>
              </a:ext>
            </a:extLst>
          </p:cNvPr>
          <p:cNvSpPr/>
          <p:nvPr/>
        </p:nvSpPr>
        <p:spPr>
          <a:xfrm>
            <a:off x="4489926" y="3092541"/>
            <a:ext cx="1168400" cy="74676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200"/>
              <a:t>Gateway</a:t>
            </a:r>
            <a:endParaRPr lang="en-CA" sz="14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894896-021B-4B90-B777-D5DEEAAEF8D4}"/>
              </a:ext>
            </a:extLst>
          </p:cNvPr>
          <p:cNvGrpSpPr/>
          <p:nvPr/>
        </p:nvGrpSpPr>
        <p:grpSpPr>
          <a:xfrm>
            <a:off x="2830171" y="1620804"/>
            <a:ext cx="2030500" cy="912820"/>
            <a:chOff x="2830171" y="1620804"/>
            <a:chExt cx="2030500" cy="912820"/>
          </a:xfrm>
        </p:grpSpPr>
        <p:sp>
          <p:nvSpPr>
            <p:cNvPr id="56" name="Rectangle à coins arrondis 52">
              <a:extLst>
                <a:ext uri="{FF2B5EF4-FFF2-40B4-BE49-F238E27FC236}">
                  <a16:creationId xmlns:a16="http://schemas.microsoft.com/office/drawing/2014/main" id="{3641C5B1-E63E-4C4B-A815-162619F4ADC3}"/>
                </a:ext>
              </a:extLst>
            </p:cNvPr>
            <p:cNvSpPr/>
            <p:nvPr/>
          </p:nvSpPr>
          <p:spPr>
            <a:xfrm>
              <a:off x="3290076" y="1906929"/>
              <a:ext cx="1168265" cy="626695"/>
            </a:xfrm>
            <a:prstGeom prst="roundRect">
              <a:avLst/>
            </a:prstGeom>
            <a:solidFill>
              <a:srgbClr val="79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/>
                <a:t>EDGE </a:t>
              </a:r>
            </a:p>
            <a:p>
              <a:pPr algn="ctr"/>
              <a:r>
                <a:rPr lang="en-CA" sz="1100"/>
                <a:t>Device</a:t>
              </a:r>
            </a:p>
          </p:txBody>
        </p:sp>
        <p:sp>
          <p:nvSpPr>
            <p:cNvPr id="57" name="Pensées 11">
              <a:extLst>
                <a:ext uri="{FF2B5EF4-FFF2-40B4-BE49-F238E27FC236}">
                  <a16:creationId xmlns:a16="http://schemas.microsoft.com/office/drawing/2014/main" id="{1D22F673-A783-42E6-9612-583FAF22E053}"/>
                </a:ext>
              </a:extLst>
            </p:cNvPr>
            <p:cNvSpPr/>
            <p:nvPr/>
          </p:nvSpPr>
          <p:spPr>
            <a:xfrm>
              <a:off x="4077051" y="1673755"/>
              <a:ext cx="783620" cy="46882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356168 w 1148080"/>
                <a:gd name="connsiteY0" fmla="*/ 862965 h 767080"/>
                <a:gd name="connsiteX1" fmla="*/ 334860 w 1148080"/>
                <a:gd name="connsiteY1" fmla="*/ 884273 h 767080"/>
                <a:gd name="connsiteX2" fmla="*/ 313552 w 1148080"/>
                <a:gd name="connsiteY2" fmla="*/ 862965 h 767080"/>
                <a:gd name="connsiteX3" fmla="*/ 334860 w 1148080"/>
                <a:gd name="connsiteY3" fmla="*/ 841657 h 767080"/>
                <a:gd name="connsiteX4" fmla="*/ 356168 w 1148080"/>
                <a:gd name="connsiteY4" fmla="*/ 862965 h 767080"/>
                <a:gd name="connsiteX0" fmla="*/ 390353 w 1148080"/>
                <a:gd name="connsiteY0" fmla="*/ 837154 h 767080"/>
                <a:gd name="connsiteX1" fmla="*/ 347737 w 1148080"/>
                <a:gd name="connsiteY1" fmla="*/ 879770 h 767080"/>
                <a:gd name="connsiteX2" fmla="*/ 305121 w 1148080"/>
                <a:gd name="connsiteY2" fmla="*/ 837154 h 767080"/>
                <a:gd name="connsiteX3" fmla="*/ 347737 w 1148080"/>
                <a:gd name="connsiteY3" fmla="*/ 794538 h 767080"/>
                <a:gd name="connsiteX4" fmla="*/ 390353 w 1148080"/>
                <a:gd name="connsiteY4" fmla="*/ 837154 h 767080"/>
                <a:gd name="connsiteX0" fmla="*/ 443562 w 1148080"/>
                <a:gd name="connsiteY0" fmla="*/ 773210 h 767080"/>
                <a:gd name="connsiteX1" fmla="*/ 379639 w 1148080"/>
                <a:gd name="connsiteY1" fmla="*/ 837133 h 767080"/>
                <a:gd name="connsiteX2" fmla="*/ 315716 w 1148080"/>
                <a:gd name="connsiteY2" fmla="*/ 773210 h 767080"/>
                <a:gd name="connsiteX3" fmla="*/ 379639 w 1148080"/>
                <a:gd name="connsiteY3" fmla="*/ 709287 h 767080"/>
                <a:gd name="connsiteX4" fmla="*/ 443562 w 1148080"/>
                <a:gd name="connsiteY4" fmla="*/ 773210 h 76708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405"/>
                <a:gd name="connsiteX1" fmla="*/ 5659 w 43256"/>
                <a:gd name="connsiteY1" fmla="*/ 6766 h 49405"/>
                <a:gd name="connsiteX2" fmla="*/ 14041 w 43256"/>
                <a:gd name="connsiteY2" fmla="*/ 5061 h 49405"/>
                <a:gd name="connsiteX3" fmla="*/ 22492 w 43256"/>
                <a:gd name="connsiteY3" fmla="*/ 3291 h 49405"/>
                <a:gd name="connsiteX4" fmla="*/ 25785 w 43256"/>
                <a:gd name="connsiteY4" fmla="*/ 59 h 49405"/>
                <a:gd name="connsiteX5" fmla="*/ 29869 w 43256"/>
                <a:gd name="connsiteY5" fmla="*/ 2340 h 49405"/>
                <a:gd name="connsiteX6" fmla="*/ 35499 w 43256"/>
                <a:gd name="connsiteY6" fmla="*/ 549 h 49405"/>
                <a:gd name="connsiteX7" fmla="*/ 38354 w 43256"/>
                <a:gd name="connsiteY7" fmla="*/ 5435 h 49405"/>
                <a:gd name="connsiteX8" fmla="*/ 42018 w 43256"/>
                <a:gd name="connsiteY8" fmla="*/ 10177 h 49405"/>
                <a:gd name="connsiteX9" fmla="*/ 41854 w 43256"/>
                <a:gd name="connsiteY9" fmla="*/ 15319 h 49405"/>
                <a:gd name="connsiteX10" fmla="*/ 43052 w 43256"/>
                <a:gd name="connsiteY10" fmla="*/ 23181 h 49405"/>
                <a:gd name="connsiteX11" fmla="*/ 37440 w 43256"/>
                <a:gd name="connsiteY11" fmla="*/ 30063 h 49405"/>
                <a:gd name="connsiteX12" fmla="*/ 35431 w 43256"/>
                <a:gd name="connsiteY12" fmla="*/ 35960 h 49405"/>
                <a:gd name="connsiteX13" fmla="*/ 28591 w 43256"/>
                <a:gd name="connsiteY13" fmla="*/ 36674 h 49405"/>
                <a:gd name="connsiteX14" fmla="*/ 23703 w 43256"/>
                <a:gd name="connsiteY14" fmla="*/ 42965 h 49405"/>
                <a:gd name="connsiteX15" fmla="*/ 16516 w 43256"/>
                <a:gd name="connsiteY15" fmla="*/ 39125 h 49405"/>
                <a:gd name="connsiteX16" fmla="*/ 5840 w 43256"/>
                <a:gd name="connsiteY16" fmla="*/ 35331 h 49405"/>
                <a:gd name="connsiteX17" fmla="*/ 1146 w 43256"/>
                <a:gd name="connsiteY17" fmla="*/ 31109 h 49405"/>
                <a:gd name="connsiteX18" fmla="*/ 2149 w 43256"/>
                <a:gd name="connsiteY18" fmla="*/ 25410 h 49405"/>
                <a:gd name="connsiteX19" fmla="*/ 31 w 43256"/>
                <a:gd name="connsiteY19" fmla="*/ 19563 h 49405"/>
                <a:gd name="connsiteX20" fmla="*/ 3899 w 43256"/>
                <a:gd name="connsiteY20" fmla="*/ 14366 h 49405"/>
                <a:gd name="connsiteX21" fmla="*/ 3936 w 43256"/>
                <a:gd name="connsiteY21" fmla="*/ 14229 h 49405"/>
                <a:gd name="connsiteX0" fmla="*/ 357125 w 1149569"/>
                <a:gd name="connsiteY0" fmla="*/ 860461 h 877266"/>
                <a:gd name="connsiteX1" fmla="*/ 314509 w 1149569"/>
                <a:gd name="connsiteY1" fmla="*/ 860461 h 877266"/>
                <a:gd name="connsiteX2" fmla="*/ 335817 w 1149569"/>
                <a:gd name="connsiteY2" fmla="*/ 839153 h 877266"/>
                <a:gd name="connsiteX3" fmla="*/ 357125 w 1149569"/>
                <a:gd name="connsiteY3" fmla="*/ 860461 h 877266"/>
                <a:gd name="connsiteX0" fmla="*/ 391310 w 1149569"/>
                <a:gd name="connsiteY0" fmla="*/ 834650 h 877266"/>
                <a:gd name="connsiteX1" fmla="*/ 348694 w 1149569"/>
                <a:gd name="connsiteY1" fmla="*/ 877266 h 877266"/>
                <a:gd name="connsiteX2" fmla="*/ 306078 w 1149569"/>
                <a:gd name="connsiteY2" fmla="*/ 834650 h 877266"/>
                <a:gd name="connsiteX3" fmla="*/ 348694 w 1149569"/>
                <a:gd name="connsiteY3" fmla="*/ 792034 h 877266"/>
                <a:gd name="connsiteX4" fmla="*/ 391310 w 1149569"/>
                <a:gd name="connsiteY4" fmla="*/ 834650 h 877266"/>
                <a:gd name="connsiteX0" fmla="*/ 444519 w 1149569"/>
                <a:gd name="connsiteY0" fmla="*/ 770706 h 877266"/>
                <a:gd name="connsiteX1" fmla="*/ 380596 w 1149569"/>
                <a:gd name="connsiteY1" fmla="*/ 834629 h 877266"/>
                <a:gd name="connsiteX2" fmla="*/ 316673 w 1149569"/>
                <a:gd name="connsiteY2" fmla="*/ 770706 h 877266"/>
                <a:gd name="connsiteX3" fmla="*/ 380596 w 1149569"/>
                <a:gd name="connsiteY3" fmla="*/ 706783 h 877266"/>
                <a:gd name="connsiteX4" fmla="*/ 444519 w 1149569"/>
                <a:gd name="connsiteY4" fmla="*/ 770706 h 877266"/>
                <a:gd name="connsiteX0" fmla="*/ 4729 w 43256"/>
                <a:gd name="connsiteY0" fmla="*/ 26036 h 49405"/>
                <a:gd name="connsiteX1" fmla="*/ 2196 w 43256"/>
                <a:gd name="connsiteY1" fmla="*/ 25239 h 49405"/>
                <a:gd name="connsiteX2" fmla="*/ 6964 w 43256"/>
                <a:gd name="connsiteY2" fmla="*/ 34758 h 49405"/>
                <a:gd name="connsiteX3" fmla="*/ 5856 w 43256"/>
                <a:gd name="connsiteY3" fmla="*/ 35139 h 49405"/>
                <a:gd name="connsiteX4" fmla="*/ 16514 w 43256"/>
                <a:gd name="connsiteY4" fmla="*/ 38949 h 49405"/>
                <a:gd name="connsiteX5" fmla="*/ 15846 w 43256"/>
                <a:gd name="connsiteY5" fmla="*/ 37209 h 49405"/>
                <a:gd name="connsiteX6" fmla="*/ 28863 w 43256"/>
                <a:gd name="connsiteY6" fmla="*/ 34610 h 49405"/>
                <a:gd name="connsiteX7" fmla="*/ 28596 w 43256"/>
                <a:gd name="connsiteY7" fmla="*/ 36519 h 49405"/>
                <a:gd name="connsiteX8" fmla="*/ 34165 w 43256"/>
                <a:gd name="connsiteY8" fmla="*/ 22813 h 49405"/>
                <a:gd name="connsiteX9" fmla="*/ 37416 w 43256"/>
                <a:gd name="connsiteY9" fmla="*/ 29949 h 49405"/>
                <a:gd name="connsiteX10" fmla="*/ 41834 w 43256"/>
                <a:gd name="connsiteY10" fmla="*/ 15213 h 49405"/>
                <a:gd name="connsiteX11" fmla="*/ 40386 w 43256"/>
                <a:gd name="connsiteY11" fmla="*/ 17889 h 49405"/>
                <a:gd name="connsiteX12" fmla="*/ 38360 w 43256"/>
                <a:gd name="connsiteY12" fmla="*/ 5285 h 49405"/>
                <a:gd name="connsiteX13" fmla="*/ 38436 w 43256"/>
                <a:gd name="connsiteY13" fmla="*/ 6549 h 49405"/>
                <a:gd name="connsiteX14" fmla="*/ 29114 w 43256"/>
                <a:gd name="connsiteY14" fmla="*/ 3811 h 49405"/>
                <a:gd name="connsiteX15" fmla="*/ 29856 w 43256"/>
                <a:gd name="connsiteY15" fmla="*/ 2199 h 49405"/>
                <a:gd name="connsiteX16" fmla="*/ 22177 w 43256"/>
                <a:gd name="connsiteY16" fmla="*/ 4579 h 49405"/>
                <a:gd name="connsiteX17" fmla="*/ 22536 w 43256"/>
                <a:gd name="connsiteY17" fmla="*/ 3189 h 49405"/>
                <a:gd name="connsiteX18" fmla="*/ 14036 w 43256"/>
                <a:gd name="connsiteY18" fmla="*/ 5051 h 49405"/>
                <a:gd name="connsiteX19" fmla="*/ 15336 w 43256"/>
                <a:gd name="connsiteY19" fmla="*/ 6399 h 49405"/>
                <a:gd name="connsiteX20" fmla="*/ 4163 w 43256"/>
                <a:gd name="connsiteY20" fmla="*/ 15648 h 49405"/>
                <a:gd name="connsiteX21" fmla="*/ 3936 w 43256"/>
                <a:gd name="connsiteY21" fmla="*/ 14229 h 49405"/>
                <a:gd name="connsiteX0" fmla="*/ 3936 w 43256"/>
                <a:gd name="connsiteY0" fmla="*/ 14229 h 48609"/>
                <a:gd name="connsiteX1" fmla="*/ 5659 w 43256"/>
                <a:gd name="connsiteY1" fmla="*/ 6766 h 48609"/>
                <a:gd name="connsiteX2" fmla="*/ 14041 w 43256"/>
                <a:gd name="connsiteY2" fmla="*/ 5061 h 48609"/>
                <a:gd name="connsiteX3" fmla="*/ 22492 w 43256"/>
                <a:gd name="connsiteY3" fmla="*/ 3291 h 48609"/>
                <a:gd name="connsiteX4" fmla="*/ 25785 w 43256"/>
                <a:gd name="connsiteY4" fmla="*/ 59 h 48609"/>
                <a:gd name="connsiteX5" fmla="*/ 29869 w 43256"/>
                <a:gd name="connsiteY5" fmla="*/ 2340 h 48609"/>
                <a:gd name="connsiteX6" fmla="*/ 35499 w 43256"/>
                <a:gd name="connsiteY6" fmla="*/ 549 h 48609"/>
                <a:gd name="connsiteX7" fmla="*/ 38354 w 43256"/>
                <a:gd name="connsiteY7" fmla="*/ 5435 h 48609"/>
                <a:gd name="connsiteX8" fmla="*/ 42018 w 43256"/>
                <a:gd name="connsiteY8" fmla="*/ 10177 h 48609"/>
                <a:gd name="connsiteX9" fmla="*/ 41854 w 43256"/>
                <a:gd name="connsiteY9" fmla="*/ 15319 h 48609"/>
                <a:gd name="connsiteX10" fmla="*/ 43052 w 43256"/>
                <a:gd name="connsiteY10" fmla="*/ 23181 h 48609"/>
                <a:gd name="connsiteX11" fmla="*/ 37440 w 43256"/>
                <a:gd name="connsiteY11" fmla="*/ 30063 h 48609"/>
                <a:gd name="connsiteX12" fmla="*/ 35431 w 43256"/>
                <a:gd name="connsiteY12" fmla="*/ 35960 h 48609"/>
                <a:gd name="connsiteX13" fmla="*/ 28591 w 43256"/>
                <a:gd name="connsiteY13" fmla="*/ 36674 h 48609"/>
                <a:gd name="connsiteX14" fmla="*/ 23703 w 43256"/>
                <a:gd name="connsiteY14" fmla="*/ 42965 h 48609"/>
                <a:gd name="connsiteX15" fmla="*/ 16516 w 43256"/>
                <a:gd name="connsiteY15" fmla="*/ 39125 h 48609"/>
                <a:gd name="connsiteX16" fmla="*/ 5840 w 43256"/>
                <a:gd name="connsiteY16" fmla="*/ 35331 h 48609"/>
                <a:gd name="connsiteX17" fmla="*/ 1146 w 43256"/>
                <a:gd name="connsiteY17" fmla="*/ 31109 h 48609"/>
                <a:gd name="connsiteX18" fmla="*/ 2149 w 43256"/>
                <a:gd name="connsiteY18" fmla="*/ 25410 h 48609"/>
                <a:gd name="connsiteX19" fmla="*/ 31 w 43256"/>
                <a:gd name="connsiteY19" fmla="*/ 19563 h 48609"/>
                <a:gd name="connsiteX20" fmla="*/ 3899 w 43256"/>
                <a:gd name="connsiteY20" fmla="*/ 14366 h 48609"/>
                <a:gd name="connsiteX21" fmla="*/ 3936 w 43256"/>
                <a:gd name="connsiteY21" fmla="*/ 14229 h 48609"/>
                <a:gd name="connsiteX0" fmla="*/ 357125 w 1149569"/>
                <a:gd name="connsiteY0" fmla="*/ 860461 h 863124"/>
                <a:gd name="connsiteX1" fmla="*/ 314509 w 1149569"/>
                <a:gd name="connsiteY1" fmla="*/ 860461 h 863124"/>
                <a:gd name="connsiteX2" fmla="*/ 335817 w 1149569"/>
                <a:gd name="connsiteY2" fmla="*/ 839153 h 863124"/>
                <a:gd name="connsiteX3" fmla="*/ 357125 w 1149569"/>
                <a:gd name="connsiteY3" fmla="*/ 860461 h 863124"/>
                <a:gd name="connsiteX0" fmla="*/ 391310 w 1149569"/>
                <a:gd name="connsiteY0" fmla="*/ 834650 h 863124"/>
                <a:gd name="connsiteX1" fmla="*/ 306078 w 1149569"/>
                <a:gd name="connsiteY1" fmla="*/ 834650 h 863124"/>
                <a:gd name="connsiteX2" fmla="*/ 348694 w 1149569"/>
                <a:gd name="connsiteY2" fmla="*/ 792034 h 863124"/>
                <a:gd name="connsiteX3" fmla="*/ 391310 w 1149569"/>
                <a:gd name="connsiteY3" fmla="*/ 834650 h 863124"/>
                <a:gd name="connsiteX0" fmla="*/ 444519 w 1149569"/>
                <a:gd name="connsiteY0" fmla="*/ 770706 h 863124"/>
                <a:gd name="connsiteX1" fmla="*/ 380596 w 1149569"/>
                <a:gd name="connsiteY1" fmla="*/ 834629 h 863124"/>
                <a:gd name="connsiteX2" fmla="*/ 316673 w 1149569"/>
                <a:gd name="connsiteY2" fmla="*/ 770706 h 863124"/>
                <a:gd name="connsiteX3" fmla="*/ 380596 w 1149569"/>
                <a:gd name="connsiteY3" fmla="*/ 706783 h 863124"/>
                <a:gd name="connsiteX4" fmla="*/ 444519 w 1149569"/>
                <a:gd name="connsiteY4" fmla="*/ 770706 h 863124"/>
                <a:gd name="connsiteX0" fmla="*/ 4729 w 43256"/>
                <a:gd name="connsiteY0" fmla="*/ 26036 h 48609"/>
                <a:gd name="connsiteX1" fmla="*/ 2196 w 43256"/>
                <a:gd name="connsiteY1" fmla="*/ 25239 h 48609"/>
                <a:gd name="connsiteX2" fmla="*/ 6964 w 43256"/>
                <a:gd name="connsiteY2" fmla="*/ 34758 h 48609"/>
                <a:gd name="connsiteX3" fmla="*/ 5856 w 43256"/>
                <a:gd name="connsiteY3" fmla="*/ 35139 h 48609"/>
                <a:gd name="connsiteX4" fmla="*/ 16514 w 43256"/>
                <a:gd name="connsiteY4" fmla="*/ 38949 h 48609"/>
                <a:gd name="connsiteX5" fmla="*/ 15846 w 43256"/>
                <a:gd name="connsiteY5" fmla="*/ 37209 h 48609"/>
                <a:gd name="connsiteX6" fmla="*/ 28863 w 43256"/>
                <a:gd name="connsiteY6" fmla="*/ 34610 h 48609"/>
                <a:gd name="connsiteX7" fmla="*/ 28596 w 43256"/>
                <a:gd name="connsiteY7" fmla="*/ 36519 h 48609"/>
                <a:gd name="connsiteX8" fmla="*/ 34165 w 43256"/>
                <a:gd name="connsiteY8" fmla="*/ 22813 h 48609"/>
                <a:gd name="connsiteX9" fmla="*/ 37416 w 43256"/>
                <a:gd name="connsiteY9" fmla="*/ 29949 h 48609"/>
                <a:gd name="connsiteX10" fmla="*/ 41834 w 43256"/>
                <a:gd name="connsiteY10" fmla="*/ 15213 h 48609"/>
                <a:gd name="connsiteX11" fmla="*/ 40386 w 43256"/>
                <a:gd name="connsiteY11" fmla="*/ 17889 h 48609"/>
                <a:gd name="connsiteX12" fmla="*/ 38360 w 43256"/>
                <a:gd name="connsiteY12" fmla="*/ 5285 h 48609"/>
                <a:gd name="connsiteX13" fmla="*/ 38436 w 43256"/>
                <a:gd name="connsiteY13" fmla="*/ 6549 h 48609"/>
                <a:gd name="connsiteX14" fmla="*/ 29114 w 43256"/>
                <a:gd name="connsiteY14" fmla="*/ 3811 h 48609"/>
                <a:gd name="connsiteX15" fmla="*/ 29856 w 43256"/>
                <a:gd name="connsiteY15" fmla="*/ 2199 h 48609"/>
                <a:gd name="connsiteX16" fmla="*/ 22177 w 43256"/>
                <a:gd name="connsiteY16" fmla="*/ 4579 h 48609"/>
                <a:gd name="connsiteX17" fmla="*/ 22536 w 43256"/>
                <a:gd name="connsiteY17" fmla="*/ 3189 h 48609"/>
                <a:gd name="connsiteX18" fmla="*/ 14036 w 43256"/>
                <a:gd name="connsiteY18" fmla="*/ 5051 h 48609"/>
                <a:gd name="connsiteX19" fmla="*/ 15336 w 43256"/>
                <a:gd name="connsiteY19" fmla="*/ 6399 h 48609"/>
                <a:gd name="connsiteX20" fmla="*/ 4163 w 43256"/>
                <a:gd name="connsiteY20" fmla="*/ 15648 h 48609"/>
                <a:gd name="connsiteX21" fmla="*/ 3936 w 43256"/>
                <a:gd name="connsiteY21" fmla="*/ 14229 h 48609"/>
                <a:gd name="connsiteX0" fmla="*/ 3936 w 43256"/>
                <a:gd name="connsiteY0" fmla="*/ 14229 h 48459"/>
                <a:gd name="connsiteX1" fmla="*/ 5659 w 43256"/>
                <a:gd name="connsiteY1" fmla="*/ 6766 h 48459"/>
                <a:gd name="connsiteX2" fmla="*/ 14041 w 43256"/>
                <a:gd name="connsiteY2" fmla="*/ 5061 h 48459"/>
                <a:gd name="connsiteX3" fmla="*/ 22492 w 43256"/>
                <a:gd name="connsiteY3" fmla="*/ 3291 h 48459"/>
                <a:gd name="connsiteX4" fmla="*/ 25785 w 43256"/>
                <a:gd name="connsiteY4" fmla="*/ 59 h 48459"/>
                <a:gd name="connsiteX5" fmla="*/ 29869 w 43256"/>
                <a:gd name="connsiteY5" fmla="*/ 2340 h 48459"/>
                <a:gd name="connsiteX6" fmla="*/ 35499 w 43256"/>
                <a:gd name="connsiteY6" fmla="*/ 549 h 48459"/>
                <a:gd name="connsiteX7" fmla="*/ 38354 w 43256"/>
                <a:gd name="connsiteY7" fmla="*/ 5435 h 48459"/>
                <a:gd name="connsiteX8" fmla="*/ 42018 w 43256"/>
                <a:gd name="connsiteY8" fmla="*/ 10177 h 48459"/>
                <a:gd name="connsiteX9" fmla="*/ 41854 w 43256"/>
                <a:gd name="connsiteY9" fmla="*/ 15319 h 48459"/>
                <a:gd name="connsiteX10" fmla="*/ 43052 w 43256"/>
                <a:gd name="connsiteY10" fmla="*/ 23181 h 48459"/>
                <a:gd name="connsiteX11" fmla="*/ 37440 w 43256"/>
                <a:gd name="connsiteY11" fmla="*/ 30063 h 48459"/>
                <a:gd name="connsiteX12" fmla="*/ 35431 w 43256"/>
                <a:gd name="connsiteY12" fmla="*/ 35960 h 48459"/>
                <a:gd name="connsiteX13" fmla="*/ 28591 w 43256"/>
                <a:gd name="connsiteY13" fmla="*/ 36674 h 48459"/>
                <a:gd name="connsiteX14" fmla="*/ 23703 w 43256"/>
                <a:gd name="connsiteY14" fmla="*/ 42965 h 48459"/>
                <a:gd name="connsiteX15" fmla="*/ 16516 w 43256"/>
                <a:gd name="connsiteY15" fmla="*/ 39125 h 48459"/>
                <a:gd name="connsiteX16" fmla="*/ 5840 w 43256"/>
                <a:gd name="connsiteY16" fmla="*/ 35331 h 48459"/>
                <a:gd name="connsiteX17" fmla="*/ 1146 w 43256"/>
                <a:gd name="connsiteY17" fmla="*/ 31109 h 48459"/>
                <a:gd name="connsiteX18" fmla="*/ 2149 w 43256"/>
                <a:gd name="connsiteY18" fmla="*/ 25410 h 48459"/>
                <a:gd name="connsiteX19" fmla="*/ 31 w 43256"/>
                <a:gd name="connsiteY19" fmla="*/ 19563 h 48459"/>
                <a:gd name="connsiteX20" fmla="*/ 3899 w 43256"/>
                <a:gd name="connsiteY20" fmla="*/ 14366 h 48459"/>
                <a:gd name="connsiteX21" fmla="*/ 3936 w 43256"/>
                <a:gd name="connsiteY21" fmla="*/ 14229 h 48459"/>
                <a:gd name="connsiteX0" fmla="*/ 335817 w 1149569"/>
                <a:gd name="connsiteY0" fmla="*/ 839153 h 860461"/>
                <a:gd name="connsiteX1" fmla="*/ 314509 w 1149569"/>
                <a:gd name="connsiteY1" fmla="*/ 860461 h 860461"/>
                <a:gd name="connsiteX2" fmla="*/ 335817 w 1149569"/>
                <a:gd name="connsiteY2" fmla="*/ 839153 h 860461"/>
                <a:gd name="connsiteX0" fmla="*/ 391310 w 1149569"/>
                <a:gd name="connsiteY0" fmla="*/ 834650 h 860461"/>
                <a:gd name="connsiteX1" fmla="*/ 306078 w 1149569"/>
                <a:gd name="connsiteY1" fmla="*/ 834650 h 860461"/>
                <a:gd name="connsiteX2" fmla="*/ 348694 w 1149569"/>
                <a:gd name="connsiteY2" fmla="*/ 792034 h 860461"/>
                <a:gd name="connsiteX3" fmla="*/ 391310 w 1149569"/>
                <a:gd name="connsiteY3" fmla="*/ 834650 h 860461"/>
                <a:gd name="connsiteX0" fmla="*/ 444519 w 1149569"/>
                <a:gd name="connsiteY0" fmla="*/ 770706 h 860461"/>
                <a:gd name="connsiteX1" fmla="*/ 380596 w 1149569"/>
                <a:gd name="connsiteY1" fmla="*/ 834629 h 860461"/>
                <a:gd name="connsiteX2" fmla="*/ 316673 w 1149569"/>
                <a:gd name="connsiteY2" fmla="*/ 770706 h 860461"/>
                <a:gd name="connsiteX3" fmla="*/ 380596 w 1149569"/>
                <a:gd name="connsiteY3" fmla="*/ 706783 h 860461"/>
                <a:gd name="connsiteX4" fmla="*/ 444519 w 1149569"/>
                <a:gd name="connsiteY4" fmla="*/ 770706 h 860461"/>
                <a:gd name="connsiteX0" fmla="*/ 4729 w 43256"/>
                <a:gd name="connsiteY0" fmla="*/ 26036 h 48459"/>
                <a:gd name="connsiteX1" fmla="*/ 2196 w 43256"/>
                <a:gd name="connsiteY1" fmla="*/ 25239 h 48459"/>
                <a:gd name="connsiteX2" fmla="*/ 6964 w 43256"/>
                <a:gd name="connsiteY2" fmla="*/ 34758 h 48459"/>
                <a:gd name="connsiteX3" fmla="*/ 5856 w 43256"/>
                <a:gd name="connsiteY3" fmla="*/ 35139 h 48459"/>
                <a:gd name="connsiteX4" fmla="*/ 16514 w 43256"/>
                <a:gd name="connsiteY4" fmla="*/ 38949 h 48459"/>
                <a:gd name="connsiteX5" fmla="*/ 15846 w 43256"/>
                <a:gd name="connsiteY5" fmla="*/ 37209 h 48459"/>
                <a:gd name="connsiteX6" fmla="*/ 28863 w 43256"/>
                <a:gd name="connsiteY6" fmla="*/ 34610 h 48459"/>
                <a:gd name="connsiteX7" fmla="*/ 28596 w 43256"/>
                <a:gd name="connsiteY7" fmla="*/ 36519 h 48459"/>
                <a:gd name="connsiteX8" fmla="*/ 34165 w 43256"/>
                <a:gd name="connsiteY8" fmla="*/ 22813 h 48459"/>
                <a:gd name="connsiteX9" fmla="*/ 37416 w 43256"/>
                <a:gd name="connsiteY9" fmla="*/ 29949 h 48459"/>
                <a:gd name="connsiteX10" fmla="*/ 41834 w 43256"/>
                <a:gd name="connsiteY10" fmla="*/ 15213 h 48459"/>
                <a:gd name="connsiteX11" fmla="*/ 40386 w 43256"/>
                <a:gd name="connsiteY11" fmla="*/ 17889 h 48459"/>
                <a:gd name="connsiteX12" fmla="*/ 38360 w 43256"/>
                <a:gd name="connsiteY12" fmla="*/ 5285 h 48459"/>
                <a:gd name="connsiteX13" fmla="*/ 38436 w 43256"/>
                <a:gd name="connsiteY13" fmla="*/ 6549 h 48459"/>
                <a:gd name="connsiteX14" fmla="*/ 29114 w 43256"/>
                <a:gd name="connsiteY14" fmla="*/ 3811 h 48459"/>
                <a:gd name="connsiteX15" fmla="*/ 29856 w 43256"/>
                <a:gd name="connsiteY15" fmla="*/ 2199 h 48459"/>
                <a:gd name="connsiteX16" fmla="*/ 22177 w 43256"/>
                <a:gd name="connsiteY16" fmla="*/ 4579 h 48459"/>
                <a:gd name="connsiteX17" fmla="*/ 22536 w 43256"/>
                <a:gd name="connsiteY17" fmla="*/ 3189 h 48459"/>
                <a:gd name="connsiteX18" fmla="*/ 14036 w 43256"/>
                <a:gd name="connsiteY18" fmla="*/ 5051 h 48459"/>
                <a:gd name="connsiteX19" fmla="*/ 15336 w 43256"/>
                <a:gd name="connsiteY19" fmla="*/ 6399 h 48459"/>
                <a:gd name="connsiteX20" fmla="*/ 4163 w 43256"/>
                <a:gd name="connsiteY20" fmla="*/ 15648 h 48459"/>
                <a:gd name="connsiteX21" fmla="*/ 3936 w 43256"/>
                <a:gd name="connsiteY21" fmla="*/ 14229 h 48459"/>
                <a:gd name="connsiteX0" fmla="*/ 3936 w 43256"/>
                <a:gd name="connsiteY0" fmla="*/ 14229 h 48459"/>
                <a:gd name="connsiteX1" fmla="*/ 5659 w 43256"/>
                <a:gd name="connsiteY1" fmla="*/ 6766 h 48459"/>
                <a:gd name="connsiteX2" fmla="*/ 14041 w 43256"/>
                <a:gd name="connsiteY2" fmla="*/ 5061 h 48459"/>
                <a:gd name="connsiteX3" fmla="*/ 22492 w 43256"/>
                <a:gd name="connsiteY3" fmla="*/ 3291 h 48459"/>
                <a:gd name="connsiteX4" fmla="*/ 25785 w 43256"/>
                <a:gd name="connsiteY4" fmla="*/ 59 h 48459"/>
                <a:gd name="connsiteX5" fmla="*/ 29869 w 43256"/>
                <a:gd name="connsiteY5" fmla="*/ 2340 h 48459"/>
                <a:gd name="connsiteX6" fmla="*/ 35499 w 43256"/>
                <a:gd name="connsiteY6" fmla="*/ 549 h 48459"/>
                <a:gd name="connsiteX7" fmla="*/ 38354 w 43256"/>
                <a:gd name="connsiteY7" fmla="*/ 5435 h 48459"/>
                <a:gd name="connsiteX8" fmla="*/ 42018 w 43256"/>
                <a:gd name="connsiteY8" fmla="*/ 10177 h 48459"/>
                <a:gd name="connsiteX9" fmla="*/ 41854 w 43256"/>
                <a:gd name="connsiteY9" fmla="*/ 15319 h 48459"/>
                <a:gd name="connsiteX10" fmla="*/ 43052 w 43256"/>
                <a:gd name="connsiteY10" fmla="*/ 23181 h 48459"/>
                <a:gd name="connsiteX11" fmla="*/ 37440 w 43256"/>
                <a:gd name="connsiteY11" fmla="*/ 30063 h 48459"/>
                <a:gd name="connsiteX12" fmla="*/ 35431 w 43256"/>
                <a:gd name="connsiteY12" fmla="*/ 35960 h 48459"/>
                <a:gd name="connsiteX13" fmla="*/ 28591 w 43256"/>
                <a:gd name="connsiteY13" fmla="*/ 36674 h 48459"/>
                <a:gd name="connsiteX14" fmla="*/ 23703 w 43256"/>
                <a:gd name="connsiteY14" fmla="*/ 42965 h 48459"/>
                <a:gd name="connsiteX15" fmla="*/ 16516 w 43256"/>
                <a:gd name="connsiteY15" fmla="*/ 39125 h 48459"/>
                <a:gd name="connsiteX16" fmla="*/ 5840 w 43256"/>
                <a:gd name="connsiteY16" fmla="*/ 35331 h 48459"/>
                <a:gd name="connsiteX17" fmla="*/ 1146 w 43256"/>
                <a:gd name="connsiteY17" fmla="*/ 31109 h 48459"/>
                <a:gd name="connsiteX18" fmla="*/ 2149 w 43256"/>
                <a:gd name="connsiteY18" fmla="*/ 25410 h 48459"/>
                <a:gd name="connsiteX19" fmla="*/ 31 w 43256"/>
                <a:gd name="connsiteY19" fmla="*/ 19563 h 48459"/>
                <a:gd name="connsiteX20" fmla="*/ 3899 w 43256"/>
                <a:gd name="connsiteY20" fmla="*/ 14366 h 48459"/>
                <a:gd name="connsiteX21" fmla="*/ 3936 w 43256"/>
                <a:gd name="connsiteY21" fmla="*/ 14229 h 48459"/>
                <a:gd name="connsiteX0" fmla="*/ 335817 w 1149569"/>
                <a:gd name="connsiteY0" fmla="*/ 839153 h 860461"/>
                <a:gd name="connsiteX1" fmla="*/ 314509 w 1149569"/>
                <a:gd name="connsiteY1" fmla="*/ 860461 h 860461"/>
                <a:gd name="connsiteX2" fmla="*/ 335817 w 1149569"/>
                <a:gd name="connsiteY2" fmla="*/ 839153 h 860461"/>
                <a:gd name="connsiteX0" fmla="*/ 391310 w 1149569"/>
                <a:gd name="connsiteY0" fmla="*/ 834650 h 860461"/>
                <a:gd name="connsiteX1" fmla="*/ 348694 w 1149569"/>
                <a:gd name="connsiteY1" fmla="*/ 792034 h 860461"/>
                <a:gd name="connsiteX2" fmla="*/ 391310 w 1149569"/>
                <a:gd name="connsiteY2" fmla="*/ 834650 h 860461"/>
                <a:gd name="connsiteX0" fmla="*/ 444519 w 1149569"/>
                <a:gd name="connsiteY0" fmla="*/ 770706 h 860461"/>
                <a:gd name="connsiteX1" fmla="*/ 380596 w 1149569"/>
                <a:gd name="connsiteY1" fmla="*/ 834629 h 860461"/>
                <a:gd name="connsiteX2" fmla="*/ 316673 w 1149569"/>
                <a:gd name="connsiteY2" fmla="*/ 770706 h 860461"/>
                <a:gd name="connsiteX3" fmla="*/ 380596 w 1149569"/>
                <a:gd name="connsiteY3" fmla="*/ 706783 h 860461"/>
                <a:gd name="connsiteX4" fmla="*/ 444519 w 1149569"/>
                <a:gd name="connsiteY4" fmla="*/ 770706 h 860461"/>
                <a:gd name="connsiteX0" fmla="*/ 4729 w 43256"/>
                <a:gd name="connsiteY0" fmla="*/ 26036 h 48459"/>
                <a:gd name="connsiteX1" fmla="*/ 2196 w 43256"/>
                <a:gd name="connsiteY1" fmla="*/ 25239 h 48459"/>
                <a:gd name="connsiteX2" fmla="*/ 6964 w 43256"/>
                <a:gd name="connsiteY2" fmla="*/ 34758 h 48459"/>
                <a:gd name="connsiteX3" fmla="*/ 5856 w 43256"/>
                <a:gd name="connsiteY3" fmla="*/ 35139 h 48459"/>
                <a:gd name="connsiteX4" fmla="*/ 16514 w 43256"/>
                <a:gd name="connsiteY4" fmla="*/ 38949 h 48459"/>
                <a:gd name="connsiteX5" fmla="*/ 15846 w 43256"/>
                <a:gd name="connsiteY5" fmla="*/ 37209 h 48459"/>
                <a:gd name="connsiteX6" fmla="*/ 28863 w 43256"/>
                <a:gd name="connsiteY6" fmla="*/ 34610 h 48459"/>
                <a:gd name="connsiteX7" fmla="*/ 28596 w 43256"/>
                <a:gd name="connsiteY7" fmla="*/ 36519 h 48459"/>
                <a:gd name="connsiteX8" fmla="*/ 34165 w 43256"/>
                <a:gd name="connsiteY8" fmla="*/ 22813 h 48459"/>
                <a:gd name="connsiteX9" fmla="*/ 37416 w 43256"/>
                <a:gd name="connsiteY9" fmla="*/ 29949 h 48459"/>
                <a:gd name="connsiteX10" fmla="*/ 41834 w 43256"/>
                <a:gd name="connsiteY10" fmla="*/ 15213 h 48459"/>
                <a:gd name="connsiteX11" fmla="*/ 40386 w 43256"/>
                <a:gd name="connsiteY11" fmla="*/ 17889 h 48459"/>
                <a:gd name="connsiteX12" fmla="*/ 38360 w 43256"/>
                <a:gd name="connsiteY12" fmla="*/ 5285 h 48459"/>
                <a:gd name="connsiteX13" fmla="*/ 38436 w 43256"/>
                <a:gd name="connsiteY13" fmla="*/ 6549 h 48459"/>
                <a:gd name="connsiteX14" fmla="*/ 29114 w 43256"/>
                <a:gd name="connsiteY14" fmla="*/ 3811 h 48459"/>
                <a:gd name="connsiteX15" fmla="*/ 29856 w 43256"/>
                <a:gd name="connsiteY15" fmla="*/ 2199 h 48459"/>
                <a:gd name="connsiteX16" fmla="*/ 22177 w 43256"/>
                <a:gd name="connsiteY16" fmla="*/ 4579 h 48459"/>
                <a:gd name="connsiteX17" fmla="*/ 22536 w 43256"/>
                <a:gd name="connsiteY17" fmla="*/ 3189 h 48459"/>
                <a:gd name="connsiteX18" fmla="*/ 14036 w 43256"/>
                <a:gd name="connsiteY18" fmla="*/ 5051 h 48459"/>
                <a:gd name="connsiteX19" fmla="*/ 15336 w 43256"/>
                <a:gd name="connsiteY19" fmla="*/ 6399 h 48459"/>
                <a:gd name="connsiteX20" fmla="*/ 4163 w 43256"/>
                <a:gd name="connsiteY20" fmla="*/ 15648 h 48459"/>
                <a:gd name="connsiteX21" fmla="*/ 3936 w 43256"/>
                <a:gd name="connsiteY21" fmla="*/ 14229 h 48459"/>
                <a:gd name="connsiteX0" fmla="*/ 3936 w 43256"/>
                <a:gd name="connsiteY0" fmla="*/ 14229 h 48459"/>
                <a:gd name="connsiteX1" fmla="*/ 5659 w 43256"/>
                <a:gd name="connsiteY1" fmla="*/ 6766 h 48459"/>
                <a:gd name="connsiteX2" fmla="*/ 14041 w 43256"/>
                <a:gd name="connsiteY2" fmla="*/ 5061 h 48459"/>
                <a:gd name="connsiteX3" fmla="*/ 22492 w 43256"/>
                <a:gd name="connsiteY3" fmla="*/ 3291 h 48459"/>
                <a:gd name="connsiteX4" fmla="*/ 25785 w 43256"/>
                <a:gd name="connsiteY4" fmla="*/ 59 h 48459"/>
                <a:gd name="connsiteX5" fmla="*/ 29869 w 43256"/>
                <a:gd name="connsiteY5" fmla="*/ 2340 h 48459"/>
                <a:gd name="connsiteX6" fmla="*/ 35499 w 43256"/>
                <a:gd name="connsiteY6" fmla="*/ 549 h 48459"/>
                <a:gd name="connsiteX7" fmla="*/ 38354 w 43256"/>
                <a:gd name="connsiteY7" fmla="*/ 5435 h 48459"/>
                <a:gd name="connsiteX8" fmla="*/ 42018 w 43256"/>
                <a:gd name="connsiteY8" fmla="*/ 10177 h 48459"/>
                <a:gd name="connsiteX9" fmla="*/ 41854 w 43256"/>
                <a:gd name="connsiteY9" fmla="*/ 15319 h 48459"/>
                <a:gd name="connsiteX10" fmla="*/ 43052 w 43256"/>
                <a:gd name="connsiteY10" fmla="*/ 23181 h 48459"/>
                <a:gd name="connsiteX11" fmla="*/ 37440 w 43256"/>
                <a:gd name="connsiteY11" fmla="*/ 30063 h 48459"/>
                <a:gd name="connsiteX12" fmla="*/ 35431 w 43256"/>
                <a:gd name="connsiteY12" fmla="*/ 35960 h 48459"/>
                <a:gd name="connsiteX13" fmla="*/ 28591 w 43256"/>
                <a:gd name="connsiteY13" fmla="*/ 36674 h 48459"/>
                <a:gd name="connsiteX14" fmla="*/ 23703 w 43256"/>
                <a:gd name="connsiteY14" fmla="*/ 42965 h 48459"/>
                <a:gd name="connsiteX15" fmla="*/ 16516 w 43256"/>
                <a:gd name="connsiteY15" fmla="*/ 39125 h 48459"/>
                <a:gd name="connsiteX16" fmla="*/ 5840 w 43256"/>
                <a:gd name="connsiteY16" fmla="*/ 35331 h 48459"/>
                <a:gd name="connsiteX17" fmla="*/ 1146 w 43256"/>
                <a:gd name="connsiteY17" fmla="*/ 31109 h 48459"/>
                <a:gd name="connsiteX18" fmla="*/ 2149 w 43256"/>
                <a:gd name="connsiteY18" fmla="*/ 25410 h 48459"/>
                <a:gd name="connsiteX19" fmla="*/ 31 w 43256"/>
                <a:gd name="connsiteY19" fmla="*/ 19563 h 48459"/>
                <a:gd name="connsiteX20" fmla="*/ 3899 w 43256"/>
                <a:gd name="connsiteY20" fmla="*/ 14366 h 48459"/>
                <a:gd name="connsiteX21" fmla="*/ 3936 w 43256"/>
                <a:gd name="connsiteY21" fmla="*/ 14229 h 48459"/>
                <a:gd name="connsiteX0" fmla="*/ 335817 w 1149569"/>
                <a:gd name="connsiteY0" fmla="*/ 839153 h 860461"/>
                <a:gd name="connsiteX1" fmla="*/ 314509 w 1149569"/>
                <a:gd name="connsiteY1" fmla="*/ 860461 h 860461"/>
                <a:gd name="connsiteX2" fmla="*/ 335817 w 1149569"/>
                <a:gd name="connsiteY2" fmla="*/ 839153 h 860461"/>
                <a:gd name="connsiteX0" fmla="*/ 391310 w 1149569"/>
                <a:gd name="connsiteY0" fmla="*/ 834650 h 860461"/>
                <a:gd name="connsiteX1" fmla="*/ 348694 w 1149569"/>
                <a:gd name="connsiteY1" fmla="*/ 792034 h 860461"/>
                <a:gd name="connsiteX2" fmla="*/ 391310 w 1149569"/>
                <a:gd name="connsiteY2" fmla="*/ 834650 h 860461"/>
                <a:gd name="connsiteX0" fmla="*/ 444519 w 1149569"/>
                <a:gd name="connsiteY0" fmla="*/ 770706 h 860461"/>
                <a:gd name="connsiteX1" fmla="*/ 316673 w 1149569"/>
                <a:gd name="connsiteY1" fmla="*/ 770706 h 860461"/>
                <a:gd name="connsiteX2" fmla="*/ 380596 w 1149569"/>
                <a:gd name="connsiteY2" fmla="*/ 706783 h 860461"/>
                <a:gd name="connsiteX3" fmla="*/ 444519 w 1149569"/>
                <a:gd name="connsiteY3" fmla="*/ 770706 h 860461"/>
                <a:gd name="connsiteX0" fmla="*/ 4729 w 43256"/>
                <a:gd name="connsiteY0" fmla="*/ 26036 h 48459"/>
                <a:gd name="connsiteX1" fmla="*/ 2196 w 43256"/>
                <a:gd name="connsiteY1" fmla="*/ 25239 h 48459"/>
                <a:gd name="connsiteX2" fmla="*/ 6964 w 43256"/>
                <a:gd name="connsiteY2" fmla="*/ 34758 h 48459"/>
                <a:gd name="connsiteX3" fmla="*/ 5856 w 43256"/>
                <a:gd name="connsiteY3" fmla="*/ 35139 h 48459"/>
                <a:gd name="connsiteX4" fmla="*/ 16514 w 43256"/>
                <a:gd name="connsiteY4" fmla="*/ 38949 h 48459"/>
                <a:gd name="connsiteX5" fmla="*/ 15846 w 43256"/>
                <a:gd name="connsiteY5" fmla="*/ 37209 h 48459"/>
                <a:gd name="connsiteX6" fmla="*/ 28863 w 43256"/>
                <a:gd name="connsiteY6" fmla="*/ 34610 h 48459"/>
                <a:gd name="connsiteX7" fmla="*/ 28596 w 43256"/>
                <a:gd name="connsiteY7" fmla="*/ 36519 h 48459"/>
                <a:gd name="connsiteX8" fmla="*/ 34165 w 43256"/>
                <a:gd name="connsiteY8" fmla="*/ 22813 h 48459"/>
                <a:gd name="connsiteX9" fmla="*/ 37416 w 43256"/>
                <a:gd name="connsiteY9" fmla="*/ 29949 h 48459"/>
                <a:gd name="connsiteX10" fmla="*/ 41834 w 43256"/>
                <a:gd name="connsiteY10" fmla="*/ 15213 h 48459"/>
                <a:gd name="connsiteX11" fmla="*/ 40386 w 43256"/>
                <a:gd name="connsiteY11" fmla="*/ 17889 h 48459"/>
                <a:gd name="connsiteX12" fmla="*/ 38360 w 43256"/>
                <a:gd name="connsiteY12" fmla="*/ 5285 h 48459"/>
                <a:gd name="connsiteX13" fmla="*/ 38436 w 43256"/>
                <a:gd name="connsiteY13" fmla="*/ 6549 h 48459"/>
                <a:gd name="connsiteX14" fmla="*/ 29114 w 43256"/>
                <a:gd name="connsiteY14" fmla="*/ 3811 h 48459"/>
                <a:gd name="connsiteX15" fmla="*/ 29856 w 43256"/>
                <a:gd name="connsiteY15" fmla="*/ 2199 h 48459"/>
                <a:gd name="connsiteX16" fmla="*/ 22177 w 43256"/>
                <a:gd name="connsiteY16" fmla="*/ 4579 h 48459"/>
                <a:gd name="connsiteX17" fmla="*/ 22536 w 43256"/>
                <a:gd name="connsiteY17" fmla="*/ 3189 h 48459"/>
                <a:gd name="connsiteX18" fmla="*/ 14036 w 43256"/>
                <a:gd name="connsiteY18" fmla="*/ 5051 h 48459"/>
                <a:gd name="connsiteX19" fmla="*/ 15336 w 43256"/>
                <a:gd name="connsiteY19" fmla="*/ 6399 h 48459"/>
                <a:gd name="connsiteX20" fmla="*/ 4163 w 43256"/>
                <a:gd name="connsiteY20" fmla="*/ 15648 h 48459"/>
                <a:gd name="connsiteX21" fmla="*/ 3936 w 43256"/>
                <a:gd name="connsiteY21" fmla="*/ 14229 h 48459"/>
                <a:gd name="connsiteX0" fmla="*/ 3936 w 43256"/>
                <a:gd name="connsiteY0" fmla="*/ 14229 h 47259"/>
                <a:gd name="connsiteX1" fmla="*/ 5659 w 43256"/>
                <a:gd name="connsiteY1" fmla="*/ 6766 h 47259"/>
                <a:gd name="connsiteX2" fmla="*/ 14041 w 43256"/>
                <a:gd name="connsiteY2" fmla="*/ 5061 h 47259"/>
                <a:gd name="connsiteX3" fmla="*/ 22492 w 43256"/>
                <a:gd name="connsiteY3" fmla="*/ 3291 h 47259"/>
                <a:gd name="connsiteX4" fmla="*/ 25785 w 43256"/>
                <a:gd name="connsiteY4" fmla="*/ 59 h 47259"/>
                <a:gd name="connsiteX5" fmla="*/ 29869 w 43256"/>
                <a:gd name="connsiteY5" fmla="*/ 2340 h 47259"/>
                <a:gd name="connsiteX6" fmla="*/ 35499 w 43256"/>
                <a:gd name="connsiteY6" fmla="*/ 549 h 47259"/>
                <a:gd name="connsiteX7" fmla="*/ 38354 w 43256"/>
                <a:gd name="connsiteY7" fmla="*/ 5435 h 47259"/>
                <a:gd name="connsiteX8" fmla="*/ 42018 w 43256"/>
                <a:gd name="connsiteY8" fmla="*/ 10177 h 47259"/>
                <a:gd name="connsiteX9" fmla="*/ 41854 w 43256"/>
                <a:gd name="connsiteY9" fmla="*/ 15319 h 47259"/>
                <a:gd name="connsiteX10" fmla="*/ 43052 w 43256"/>
                <a:gd name="connsiteY10" fmla="*/ 23181 h 47259"/>
                <a:gd name="connsiteX11" fmla="*/ 37440 w 43256"/>
                <a:gd name="connsiteY11" fmla="*/ 30063 h 47259"/>
                <a:gd name="connsiteX12" fmla="*/ 35431 w 43256"/>
                <a:gd name="connsiteY12" fmla="*/ 35960 h 47259"/>
                <a:gd name="connsiteX13" fmla="*/ 28591 w 43256"/>
                <a:gd name="connsiteY13" fmla="*/ 36674 h 47259"/>
                <a:gd name="connsiteX14" fmla="*/ 23703 w 43256"/>
                <a:gd name="connsiteY14" fmla="*/ 42965 h 47259"/>
                <a:gd name="connsiteX15" fmla="*/ 16516 w 43256"/>
                <a:gd name="connsiteY15" fmla="*/ 39125 h 47259"/>
                <a:gd name="connsiteX16" fmla="*/ 5840 w 43256"/>
                <a:gd name="connsiteY16" fmla="*/ 35331 h 47259"/>
                <a:gd name="connsiteX17" fmla="*/ 1146 w 43256"/>
                <a:gd name="connsiteY17" fmla="*/ 31109 h 47259"/>
                <a:gd name="connsiteX18" fmla="*/ 2149 w 43256"/>
                <a:gd name="connsiteY18" fmla="*/ 25410 h 47259"/>
                <a:gd name="connsiteX19" fmla="*/ 31 w 43256"/>
                <a:gd name="connsiteY19" fmla="*/ 19563 h 47259"/>
                <a:gd name="connsiteX20" fmla="*/ 3899 w 43256"/>
                <a:gd name="connsiteY20" fmla="*/ 14366 h 47259"/>
                <a:gd name="connsiteX21" fmla="*/ 3936 w 43256"/>
                <a:gd name="connsiteY21" fmla="*/ 14229 h 47259"/>
                <a:gd name="connsiteX0" fmla="*/ 335817 w 1149569"/>
                <a:gd name="connsiteY0" fmla="*/ 839153 h 839153"/>
                <a:gd name="connsiteX1" fmla="*/ 282759 w 1149569"/>
                <a:gd name="connsiteY1" fmla="*/ 804899 h 839153"/>
                <a:gd name="connsiteX2" fmla="*/ 335817 w 1149569"/>
                <a:gd name="connsiteY2" fmla="*/ 839153 h 839153"/>
                <a:gd name="connsiteX0" fmla="*/ 391310 w 1149569"/>
                <a:gd name="connsiteY0" fmla="*/ 834650 h 839153"/>
                <a:gd name="connsiteX1" fmla="*/ 348694 w 1149569"/>
                <a:gd name="connsiteY1" fmla="*/ 792034 h 839153"/>
                <a:gd name="connsiteX2" fmla="*/ 391310 w 1149569"/>
                <a:gd name="connsiteY2" fmla="*/ 834650 h 839153"/>
                <a:gd name="connsiteX0" fmla="*/ 444519 w 1149569"/>
                <a:gd name="connsiteY0" fmla="*/ 770706 h 839153"/>
                <a:gd name="connsiteX1" fmla="*/ 316673 w 1149569"/>
                <a:gd name="connsiteY1" fmla="*/ 770706 h 839153"/>
                <a:gd name="connsiteX2" fmla="*/ 380596 w 1149569"/>
                <a:gd name="connsiteY2" fmla="*/ 706783 h 839153"/>
                <a:gd name="connsiteX3" fmla="*/ 444519 w 1149569"/>
                <a:gd name="connsiteY3" fmla="*/ 770706 h 839153"/>
                <a:gd name="connsiteX0" fmla="*/ 4729 w 43256"/>
                <a:gd name="connsiteY0" fmla="*/ 26036 h 47259"/>
                <a:gd name="connsiteX1" fmla="*/ 2196 w 43256"/>
                <a:gd name="connsiteY1" fmla="*/ 25239 h 47259"/>
                <a:gd name="connsiteX2" fmla="*/ 6964 w 43256"/>
                <a:gd name="connsiteY2" fmla="*/ 34758 h 47259"/>
                <a:gd name="connsiteX3" fmla="*/ 5856 w 43256"/>
                <a:gd name="connsiteY3" fmla="*/ 35139 h 47259"/>
                <a:gd name="connsiteX4" fmla="*/ 16514 w 43256"/>
                <a:gd name="connsiteY4" fmla="*/ 38949 h 47259"/>
                <a:gd name="connsiteX5" fmla="*/ 15846 w 43256"/>
                <a:gd name="connsiteY5" fmla="*/ 37209 h 47259"/>
                <a:gd name="connsiteX6" fmla="*/ 28863 w 43256"/>
                <a:gd name="connsiteY6" fmla="*/ 34610 h 47259"/>
                <a:gd name="connsiteX7" fmla="*/ 28596 w 43256"/>
                <a:gd name="connsiteY7" fmla="*/ 36519 h 47259"/>
                <a:gd name="connsiteX8" fmla="*/ 34165 w 43256"/>
                <a:gd name="connsiteY8" fmla="*/ 22813 h 47259"/>
                <a:gd name="connsiteX9" fmla="*/ 37416 w 43256"/>
                <a:gd name="connsiteY9" fmla="*/ 29949 h 47259"/>
                <a:gd name="connsiteX10" fmla="*/ 41834 w 43256"/>
                <a:gd name="connsiteY10" fmla="*/ 15213 h 47259"/>
                <a:gd name="connsiteX11" fmla="*/ 40386 w 43256"/>
                <a:gd name="connsiteY11" fmla="*/ 17889 h 47259"/>
                <a:gd name="connsiteX12" fmla="*/ 38360 w 43256"/>
                <a:gd name="connsiteY12" fmla="*/ 5285 h 47259"/>
                <a:gd name="connsiteX13" fmla="*/ 38436 w 43256"/>
                <a:gd name="connsiteY13" fmla="*/ 6549 h 47259"/>
                <a:gd name="connsiteX14" fmla="*/ 29114 w 43256"/>
                <a:gd name="connsiteY14" fmla="*/ 3811 h 47259"/>
                <a:gd name="connsiteX15" fmla="*/ 29856 w 43256"/>
                <a:gd name="connsiteY15" fmla="*/ 2199 h 47259"/>
                <a:gd name="connsiteX16" fmla="*/ 22177 w 43256"/>
                <a:gd name="connsiteY16" fmla="*/ 4579 h 47259"/>
                <a:gd name="connsiteX17" fmla="*/ 22536 w 43256"/>
                <a:gd name="connsiteY17" fmla="*/ 3189 h 47259"/>
                <a:gd name="connsiteX18" fmla="*/ 14036 w 43256"/>
                <a:gd name="connsiteY18" fmla="*/ 5051 h 47259"/>
                <a:gd name="connsiteX19" fmla="*/ 15336 w 43256"/>
                <a:gd name="connsiteY19" fmla="*/ 6399 h 47259"/>
                <a:gd name="connsiteX20" fmla="*/ 4163 w 43256"/>
                <a:gd name="connsiteY20" fmla="*/ 15648 h 47259"/>
                <a:gd name="connsiteX21" fmla="*/ 3936 w 43256"/>
                <a:gd name="connsiteY21" fmla="*/ 14229 h 47259"/>
                <a:gd name="connsiteX0" fmla="*/ 3936 w 43256"/>
                <a:gd name="connsiteY0" fmla="*/ 14229 h 47259"/>
                <a:gd name="connsiteX1" fmla="*/ 5659 w 43256"/>
                <a:gd name="connsiteY1" fmla="*/ 6766 h 47259"/>
                <a:gd name="connsiteX2" fmla="*/ 14041 w 43256"/>
                <a:gd name="connsiteY2" fmla="*/ 5061 h 47259"/>
                <a:gd name="connsiteX3" fmla="*/ 22492 w 43256"/>
                <a:gd name="connsiteY3" fmla="*/ 3291 h 47259"/>
                <a:gd name="connsiteX4" fmla="*/ 25785 w 43256"/>
                <a:gd name="connsiteY4" fmla="*/ 59 h 47259"/>
                <a:gd name="connsiteX5" fmla="*/ 29869 w 43256"/>
                <a:gd name="connsiteY5" fmla="*/ 2340 h 47259"/>
                <a:gd name="connsiteX6" fmla="*/ 35499 w 43256"/>
                <a:gd name="connsiteY6" fmla="*/ 549 h 47259"/>
                <a:gd name="connsiteX7" fmla="*/ 38354 w 43256"/>
                <a:gd name="connsiteY7" fmla="*/ 5435 h 47259"/>
                <a:gd name="connsiteX8" fmla="*/ 42018 w 43256"/>
                <a:gd name="connsiteY8" fmla="*/ 10177 h 47259"/>
                <a:gd name="connsiteX9" fmla="*/ 41854 w 43256"/>
                <a:gd name="connsiteY9" fmla="*/ 15319 h 47259"/>
                <a:gd name="connsiteX10" fmla="*/ 43052 w 43256"/>
                <a:gd name="connsiteY10" fmla="*/ 23181 h 47259"/>
                <a:gd name="connsiteX11" fmla="*/ 37440 w 43256"/>
                <a:gd name="connsiteY11" fmla="*/ 30063 h 47259"/>
                <a:gd name="connsiteX12" fmla="*/ 35431 w 43256"/>
                <a:gd name="connsiteY12" fmla="*/ 35960 h 47259"/>
                <a:gd name="connsiteX13" fmla="*/ 28591 w 43256"/>
                <a:gd name="connsiteY13" fmla="*/ 36674 h 47259"/>
                <a:gd name="connsiteX14" fmla="*/ 23703 w 43256"/>
                <a:gd name="connsiteY14" fmla="*/ 42965 h 47259"/>
                <a:gd name="connsiteX15" fmla="*/ 16516 w 43256"/>
                <a:gd name="connsiteY15" fmla="*/ 39125 h 47259"/>
                <a:gd name="connsiteX16" fmla="*/ 5840 w 43256"/>
                <a:gd name="connsiteY16" fmla="*/ 35331 h 47259"/>
                <a:gd name="connsiteX17" fmla="*/ 1146 w 43256"/>
                <a:gd name="connsiteY17" fmla="*/ 31109 h 47259"/>
                <a:gd name="connsiteX18" fmla="*/ 2149 w 43256"/>
                <a:gd name="connsiteY18" fmla="*/ 25410 h 47259"/>
                <a:gd name="connsiteX19" fmla="*/ 31 w 43256"/>
                <a:gd name="connsiteY19" fmla="*/ 19563 h 47259"/>
                <a:gd name="connsiteX20" fmla="*/ 3899 w 43256"/>
                <a:gd name="connsiteY20" fmla="*/ 14366 h 47259"/>
                <a:gd name="connsiteX21" fmla="*/ 3936 w 43256"/>
                <a:gd name="connsiteY21" fmla="*/ 14229 h 47259"/>
                <a:gd name="connsiteX0" fmla="*/ 335817 w 1149569"/>
                <a:gd name="connsiteY0" fmla="*/ 839153 h 839153"/>
                <a:gd name="connsiteX1" fmla="*/ 282759 w 1149569"/>
                <a:gd name="connsiteY1" fmla="*/ 804899 h 839153"/>
                <a:gd name="connsiteX2" fmla="*/ 335817 w 1149569"/>
                <a:gd name="connsiteY2" fmla="*/ 839153 h 839153"/>
                <a:gd name="connsiteX0" fmla="*/ 391310 w 1149569"/>
                <a:gd name="connsiteY0" fmla="*/ 834650 h 839153"/>
                <a:gd name="connsiteX1" fmla="*/ 348694 w 1149569"/>
                <a:gd name="connsiteY1" fmla="*/ 792034 h 839153"/>
                <a:gd name="connsiteX2" fmla="*/ 391310 w 1149569"/>
                <a:gd name="connsiteY2" fmla="*/ 834650 h 839153"/>
                <a:gd name="connsiteX0" fmla="*/ 444519 w 1149569"/>
                <a:gd name="connsiteY0" fmla="*/ 770706 h 839153"/>
                <a:gd name="connsiteX1" fmla="*/ 380596 w 1149569"/>
                <a:gd name="connsiteY1" fmla="*/ 706783 h 839153"/>
                <a:gd name="connsiteX2" fmla="*/ 444519 w 1149569"/>
                <a:gd name="connsiteY2" fmla="*/ 770706 h 839153"/>
                <a:gd name="connsiteX0" fmla="*/ 4729 w 43256"/>
                <a:gd name="connsiteY0" fmla="*/ 26036 h 47259"/>
                <a:gd name="connsiteX1" fmla="*/ 2196 w 43256"/>
                <a:gd name="connsiteY1" fmla="*/ 25239 h 47259"/>
                <a:gd name="connsiteX2" fmla="*/ 6964 w 43256"/>
                <a:gd name="connsiteY2" fmla="*/ 34758 h 47259"/>
                <a:gd name="connsiteX3" fmla="*/ 5856 w 43256"/>
                <a:gd name="connsiteY3" fmla="*/ 35139 h 47259"/>
                <a:gd name="connsiteX4" fmla="*/ 16514 w 43256"/>
                <a:gd name="connsiteY4" fmla="*/ 38949 h 47259"/>
                <a:gd name="connsiteX5" fmla="*/ 15846 w 43256"/>
                <a:gd name="connsiteY5" fmla="*/ 37209 h 47259"/>
                <a:gd name="connsiteX6" fmla="*/ 28863 w 43256"/>
                <a:gd name="connsiteY6" fmla="*/ 34610 h 47259"/>
                <a:gd name="connsiteX7" fmla="*/ 28596 w 43256"/>
                <a:gd name="connsiteY7" fmla="*/ 36519 h 47259"/>
                <a:gd name="connsiteX8" fmla="*/ 34165 w 43256"/>
                <a:gd name="connsiteY8" fmla="*/ 22813 h 47259"/>
                <a:gd name="connsiteX9" fmla="*/ 37416 w 43256"/>
                <a:gd name="connsiteY9" fmla="*/ 29949 h 47259"/>
                <a:gd name="connsiteX10" fmla="*/ 41834 w 43256"/>
                <a:gd name="connsiteY10" fmla="*/ 15213 h 47259"/>
                <a:gd name="connsiteX11" fmla="*/ 40386 w 43256"/>
                <a:gd name="connsiteY11" fmla="*/ 17889 h 47259"/>
                <a:gd name="connsiteX12" fmla="*/ 38360 w 43256"/>
                <a:gd name="connsiteY12" fmla="*/ 5285 h 47259"/>
                <a:gd name="connsiteX13" fmla="*/ 38436 w 43256"/>
                <a:gd name="connsiteY13" fmla="*/ 6549 h 47259"/>
                <a:gd name="connsiteX14" fmla="*/ 29114 w 43256"/>
                <a:gd name="connsiteY14" fmla="*/ 3811 h 47259"/>
                <a:gd name="connsiteX15" fmla="*/ 29856 w 43256"/>
                <a:gd name="connsiteY15" fmla="*/ 2199 h 47259"/>
                <a:gd name="connsiteX16" fmla="*/ 22177 w 43256"/>
                <a:gd name="connsiteY16" fmla="*/ 4579 h 47259"/>
                <a:gd name="connsiteX17" fmla="*/ 22536 w 43256"/>
                <a:gd name="connsiteY17" fmla="*/ 3189 h 47259"/>
                <a:gd name="connsiteX18" fmla="*/ 14036 w 43256"/>
                <a:gd name="connsiteY18" fmla="*/ 5051 h 47259"/>
                <a:gd name="connsiteX19" fmla="*/ 15336 w 43256"/>
                <a:gd name="connsiteY19" fmla="*/ 6399 h 47259"/>
                <a:gd name="connsiteX20" fmla="*/ 4163 w 43256"/>
                <a:gd name="connsiteY20" fmla="*/ 15648 h 47259"/>
                <a:gd name="connsiteX21" fmla="*/ 3936 w 43256"/>
                <a:gd name="connsiteY21" fmla="*/ 14229 h 47259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391310 w 1149569"/>
                <a:gd name="connsiteY1" fmla="*/ 834650 h 883474"/>
                <a:gd name="connsiteX2" fmla="*/ 440134 w 1149569"/>
                <a:gd name="connsiteY2" fmla="*/ 883474 h 883474"/>
                <a:gd name="connsiteX0" fmla="*/ 444519 w 1149569"/>
                <a:gd name="connsiteY0" fmla="*/ 770706 h 883474"/>
                <a:gd name="connsiteX1" fmla="*/ 380596 w 1149569"/>
                <a:gd name="connsiteY1" fmla="*/ 706783 h 883474"/>
                <a:gd name="connsiteX2" fmla="*/ 444519 w 1149569"/>
                <a:gd name="connsiteY2" fmla="*/ 770706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511960 w 1149569"/>
                <a:gd name="connsiteY1" fmla="*/ 826712 h 883474"/>
                <a:gd name="connsiteX2" fmla="*/ 440134 w 1149569"/>
                <a:gd name="connsiteY2" fmla="*/ 883474 h 883474"/>
                <a:gd name="connsiteX0" fmla="*/ 444519 w 1149569"/>
                <a:gd name="connsiteY0" fmla="*/ 770706 h 883474"/>
                <a:gd name="connsiteX1" fmla="*/ 380596 w 1149569"/>
                <a:gd name="connsiteY1" fmla="*/ 706783 h 883474"/>
                <a:gd name="connsiteX2" fmla="*/ 444519 w 1149569"/>
                <a:gd name="connsiteY2" fmla="*/ 770706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440134 w 1149569"/>
                <a:gd name="connsiteY1" fmla="*/ 883474 h 883474"/>
                <a:gd name="connsiteX0" fmla="*/ 444519 w 1149569"/>
                <a:gd name="connsiteY0" fmla="*/ 770706 h 883474"/>
                <a:gd name="connsiteX1" fmla="*/ 380596 w 1149569"/>
                <a:gd name="connsiteY1" fmla="*/ 706783 h 883474"/>
                <a:gd name="connsiteX2" fmla="*/ 444519 w 1149569"/>
                <a:gd name="connsiteY2" fmla="*/ 770706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440134 w 1149569"/>
                <a:gd name="connsiteY1" fmla="*/ 883474 h 883474"/>
                <a:gd name="connsiteX2" fmla="*/ 348694 w 1149569"/>
                <a:gd name="connsiteY2" fmla="*/ 792034 h 883474"/>
                <a:gd name="connsiteX0" fmla="*/ 444519 w 1149569"/>
                <a:gd name="connsiteY0" fmla="*/ 770706 h 883474"/>
                <a:gd name="connsiteX1" fmla="*/ 380596 w 1149569"/>
                <a:gd name="connsiteY1" fmla="*/ 706783 h 883474"/>
                <a:gd name="connsiteX2" fmla="*/ 444519 w 1149569"/>
                <a:gd name="connsiteY2" fmla="*/ 770706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440134 w 1149569"/>
                <a:gd name="connsiteY1" fmla="*/ 883474 h 883474"/>
                <a:gd name="connsiteX2" fmla="*/ 348694 w 1149569"/>
                <a:gd name="connsiteY2" fmla="*/ 792034 h 883474"/>
                <a:gd name="connsiteX0" fmla="*/ 444519 w 1149569"/>
                <a:gd name="connsiteY0" fmla="*/ 770706 h 883474"/>
                <a:gd name="connsiteX1" fmla="*/ 380596 w 1149569"/>
                <a:gd name="connsiteY1" fmla="*/ 706783 h 883474"/>
                <a:gd name="connsiteX2" fmla="*/ 444519 w 1149569"/>
                <a:gd name="connsiteY2" fmla="*/ 770706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440134 w 1149569"/>
                <a:gd name="connsiteY1" fmla="*/ 883474 h 883474"/>
                <a:gd name="connsiteX2" fmla="*/ 348694 w 1149569"/>
                <a:gd name="connsiteY2" fmla="*/ 792034 h 883474"/>
                <a:gd name="connsiteX0" fmla="*/ 349269 w 1149569"/>
                <a:gd name="connsiteY0" fmla="*/ 397643 h 883474"/>
                <a:gd name="connsiteX1" fmla="*/ 380596 w 1149569"/>
                <a:gd name="connsiteY1" fmla="*/ 706783 h 883474"/>
                <a:gd name="connsiteX2" fmla="*/ 349269 w 1149569"/>
                <a:gd name="connsiteY2" fmla="*/ 397643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348694 w 1149569"/>
                <a:gd name="connsiteY0" fmla="*/ 792034 h 883474"/>
                <a:gd name="connsiteX1" fmla="*/ 440134 w 1149569"/>
                <a:gd name="connsiteY1" fmla="*/ 883474 h 883474"/>
                <a:gd name="connsiteX2" fmla="*/ 348694 w 1149569"/>
                <a:gd name="connsiteY2" fmla="*/ 792034 h 883474"/>
                <a:gd name="connsiteX0" fmla="*/ 349269 w 1149569"/>
                <a:gd name="connsiteY0" fmla="*/ 397643 h 883474"/>
                <a:gd name="connsiteX1" fmla="*/ 380596 w 1149569"/>
                <a:gd name="connsiteY1" fmla="*/ 706783 h 883474"/>
                <a:gd name="connsiteX2" fmla="*/ 349269 w 1149569"/>
                <a:gd name="connsiteY2" fmla="*/ 397643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518556 w 1149569"/>
                <a:gd name="connsiteY0" fmla="*/ 652334 h 883474"/>
                <a:gd name="connsiteX1" fmla="*/ 440134 w 1149569"/>
                <a:gd name="connsiteY1" fmla="*/ 883474 h 883474"/>
                <a:gd name="connsiteX2" fmla="*/ 518556 w 1149569"/>
                <a:gd name="connsiteY2" fmla="*/ 652334 h 883474"/>
                <a:gd name="connsiteX0" fmla="*/ 349269 w 1149569"/>
                <a:gd name="connsiteY0" fmla="*/ 397643 h 883474"/>
                <a:gd name="connsiteX1" fmla="*/ 380596 w 1149569"/>
                <a:gd name="connsiteY1" fmla="*/ 706783 h 883474"/>
                <a:gd name="connsiteX2" fmla="*/ 349269 w 1149569"/>
                <a:gd name="connsiteY2" fmla="*/ 397643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9755"/>
                <a:gd name="connsiteX1" fmla="*/ 5659 w 43256"/>
                <a:gd name="connsiteY1" fmla="*/ 6766 h 49755"/>
                <a:gd name="connsiteX2" fmla="*/ 14041 w 43256"/>
                <a:gd name="connsiteY2" fmla="*/ 5061 h 49755"/>
                <a:gd name="connsiteX3" fmla="*/ 22492 w 43256"/>
                <a:gd name="connsiteY3" fmla="*/ 3291 h 49755"/>
                <a:gd name="connsiteX4" fmla="*/ 25785 w 43256"/>
                <a:gd name="connsiteY4" fmla="*/ 59 h 49755"/>
                <a:gd name="connsiteX5" fmla="*/ 29869 w 43256"/>
                <a:gd name="connsiteY5" fmla="*/ 2340 h 49755"/>
                <a:gd name="connsiteX6" fmla="*/ 35499 w 43256"/>
                <a:gd name="connsiteY6" fmla="*/ 549 h 49755"/>
                <a:gd name="connsiteX7" fmla="*/ 38354 w 43256"/>
                <a:gd name="connsiteY7" fmla="*/ 5435 h 49755"/>
                <a:gd name="connsiteX8" fmla="*/ 42018 w 43256"/>
                <a:gd name="connsiteY8" fmla="*/ 10177 h 49755"/>
                <a:gd name="connsiteX9" fmla="*/ 41854 w 43256"/>
                <a:gd name="connsiteY9" fmla="*/ 15319 h 49755"/>
                <a:gd name="connsiteX10" fmla="*/ 43052 w 43256"/>
                <a:gd name="connsiteY10" fmla="*/ 23181 h 49755"/>
                <a:gd name="connsiteX11" fmla="*/ 37440 w 43256"/>
                <a:gd name="connsiteY11" fmla="*/ 30063 h 49755"/>
                <a:gd name="connsiteX12" fmla="*/ 35431 w 43256"/>
                <a:gd name="connsiteY12" fmla="*/ 35960 h 49755"/>
                <a:gd name="connsiteX13" fmla="*/ 28591 w 43256"/>
                <a:gd name="connsiteY13" fmla="*/ 36674 h 49755"/>
                <a:gd name="connsiteX14" fmla="*/ 23703 w 43256"/>
                <a:gd name="connsiteY14" fmla="*/ 42965 h 49755"/>
                <a:gd name="connsiteX15" fmla="*/ 16516 w 43256"/>
                <a:gd name="connsiteY15" fmla="*/ 39125 h 49755"/>
                <a:gd name="connsiteX16" fmla="*/ 5840 w 43256"/>
                <a:gd name="connsiteY16" fmla="*/ 35331 h 49755"/>
                <a:gd name="connsiteX17" fmla="*/ 1146 w 43256"/>
                <a:gd name="connsiteY17" fmla="*/ 31109 h 49755"/>
                <a:gd name="connsiteX18" fmla="*/ 2149 w 43256"/>
                <a:gd name="connsiteY18" fmla="*/ 25410 h 49755"/>
                <a:gd name="connsiteX19" fmla="*/ 31 w 43256"/>
                <a:gd name="connsiteY19" fmla="*/ 19563 h 49755"/>
                <a:gd name="connsiteX20" fmla="*/ 3899 w 43256"/>
                <a:gd name="connsiteY20" fmla="*/ 14366 h 49755"/>
                <a:gd name="connsiteX21" fmla="*/ 3936 w 43256"/>
                <a:gd name="connsiteY21" fmla="*/ 14229 h 49755"/>
                <a:gd name="connsiteX0" fmla="*/ 335817 w 1149569"/>
                <a:gd name="connsiteY0" fmla="*/ 839153 h 883474"/>
                <a:gd name="connsiteX1" fmla="*/ 282759 w 1149569"/>
                <a:gd name="connsiteY1" fmla="*/ 804899 h 883474"/>
                <a:gd name="connsiteX2" fmla="*/ 335817 w 1149569"/>
                <a:gd name="connsiteY2" fmla="*/ 839153 h 883474"/>
                <a:gd name="connsiteX0" fmla="*/ 518556 w 1149569"/>
                <a:gd name="connsiteY0" fmla="*/ 652334 h 883474"/>
                <a:gd name="connsiteX1" fmla="*/ 440134 w 1149569"/>
                <a:gd name="connsiteY1" fmla="*/ 883474 h 883474"/>
                <a:gd name="connsiteX2" fmla="*/ 518556 w 1149569"/>
                <a:gd name="connsiteY2" fmla="*/ 652334 h 883474"/>
                <a:gd name="connsiteX0" fmla="*/ 349269 w 1149569"/>
                <a:gd name="connsiteY0" fmla="*/ 397643 h 883474"/>
                <a:gd name="connsiteX1" fmla="*/ 380596 w 1149569"/>
                <a:gd name="connsiteY1" fmla="*/ 706783 h 883474"/>
                <a:gd name="connsiteX2" fmla="*/ 349269 w 1149569"/>
                <a:gd name="connsiteY2" fmla="*/ 397643 h 883474"/>
                <a:gd name="connsiteX0" fmla="*/ 4729 w 43256"/>
                <a:gd name="connsiteY0" fmla="*/ 26036 h 49755"/>
                <a:gd name="connsiteX1" fmla="*/ 2196 w 43256"/>
                <a:gd name="connsiteY1" fmla="*/ 25239 h 49755"/>
                <a:gd name="connsiteX2" fmla="*/ 6964 w 43256"/>
                <a:gd name="connsiteY2" fmla="*/ 34758 h 49755"/>
                <a:gd name="connsiteX3" fmla="*/ 5856 w 43256"/>
                <a:gd name="connsiteY3" fmla="*/ 35139 h 49755"/>
                <a:gd name="connsiteX4" fmla="*/ 16514 w 43256"/>
                <a:gd name="connsiteY4" fmla="*/ 38949 h 49755"/>
                <a:gd name="connsiteX5" fmla="*/ 15846 w 43256"/>
                <a:gd name="connsiteY5" fmla="*/ 37209 h 49755"/>
                <a:gd name="connsiteX6" fmla="*/ 28863 w 43256"/>
                <a:gd name="connsiteY6" fmla="*/ 34610 h 49755"/>
                <a:gd name="connsiteX7" fmla="*/ 28596 w 43256"/>
                <a:gd name="connsiteY7" fmla="*/ 36519 h 49755"/>
                <a:gd name="connsiteX8" fmla="*/ 34165 w 43256"/>
                <a:gd name="connsiteY8" fmla="*/ 22813 h 49755"/>
                <a:gd name="connsiteX9" fmla="*/ 37416 w 43256"/>
                <a:gd name="connsiteY9" fmla="*/ 29949 h 49755"/>
                <a:gd name="connsiteX10" fmla="*/ 41834 w 43256"/>
                <a:gd name="connsiteY10" fmla="*/ 15213 h 49755"/>
                <a:gd name="connsiteX11" fmla="*/ 40386 w 43256"/>
                <a:gd name="connsiteY11" fmla="*/ 17889 h 49755"/>
                <a:gd name="connsiteX12" fmla="*/ 38360 w 43256"/>
                <a:gd name="connsiteY12" fmla="*/ 5285 h 49755"/>
                <a:gd name="connsiteX13" fmla="*/ 38436 w 43256"/>
                <a:gd name="connsiteY13" fmla="*/ 6549 h 49755"/>
                <a:gd name="connsiteX14" fmla="*/ 29114 w 43256"/>
                <a:gd name="connsiteY14" fmla="*/ 3811 h 49755"/>
                <a:gd name="connsiteX15" fmla="*/ 29856 w 43256"/>
                <a:gd name="connsiteY15" fmla="*/ 2199 h 49755"/>
                <a:gd name="connsiteX16" fmla="*/ 22177 w 43256"/>
                <a:gd name="connsiteY16" fmla="*/ 4579 h 49755"/>
                <a:gd name="connsiteX17" fmla="*/ 22536 w 43256"/>
                <a:gd name="connsiteY17" fmla="*/ 3189 h 49755"/>
                <a:gd name="connsiteX18" fmla="*/ 14036 w 43256"/>
                <a:gd name="connsiteY18" fmla="*/ 5051 h 49755"/>
                <a:gd name="connsiteX19" fmla="*/ 15336 w 43256"/>
                <a:gd name="connsiteY19" fmla="*/ 6399 h 49755"/>
                <a:gd name="connsiteX20" fmla="*/ 4163 w 43256"/>
                <a:gd name="connsiteY20" fmla="*/ 15648 h 49755"/>
                <a:gd name="connsiteX21" fmla="*/ 3936 w 43256"/>
                <a:gd name="connsiteY21" fmla="*/ 14229 h 49755"/>
                <a:gd name="connsiteX0" fmla="*/ 3936 w 43256"/>
                <a:gd name="connsiteY0" fmla="*/ 14229 h 47259"/>
                <a:gd name="connsiteX1" fmla="*/ 5659 w 43256"/>
                <a:gd name="connsiteY1" fmla="*/ 6766 h 47259"/>
                <a:gd name="connsiteX2" fmla="*/ 14041 w 43256"/>
                <a:gd name="connsiteY2" fmla="*/ 5061 h 47259"/>
                <a:gd name="connsiteX3" fmla="*/ 22492 w 43256"/>
                <a:gd name="connsiteY3" fmla="*/ 3291 h 47259"/>
                <a:gd name="connsiteX4" fmla="*/ 25785 w 43256"/>
                <a:gd name="connsiteY4" fmla="*/ 59 h 47259"/>
                <a:gd name="connsiteX5" fmla="*/ 29869 w 43256"/>
                <a:gd name="connsiteY5" fmla="*/ 2340 h 47259"/>
                <a:gd name="connsiteX6" fmla="*/ 35499 w 43256"/>
                <a:gd name="connsiteY6" fmla="*/ 549 h 47259"/>
                <a:gd name="connsiteX7" fmla="*/ 38354 w 43256"/>
                <a:gd name="connsiteY7" fmla="*/ 5435 h 47259"/>
                <a:gd name="connsiteX8" fmla="*/ 42018 w 43256"/>
                <a:gd name="connsiteY8" fmla="*/ 10177 h 47259"/>
                <a:gd name="connsiteX9" fmla="*/ 41854 w 43256"/>
                <a:gd name="connsiteY9" fmla="*/ 15319 h 47259"/>
                <a:gd name="connsiteX10" fmla="*/ 43052 w 43256"/>
                <a:gd name="connsiteY10" fmla="*/ 23181 h 47259"/>
                <a:gd name="connsiteX11" fmla="*/ 37440 w 43256"/>
                <a:gd name="connsiteY11" fmla="*/ 30063 h 47259"/>
                <a:gd name="connsiteX12" fmla="*/ 35431 w 43256"/>
                <a:gd name="connsiteY12" fmla="*/ 35960 h 47259"/>
                <a:gd name="connsiteX13" fmla="*/ 28591 w 43256"/>
                <a:gd name="connsiteY13" fmla="*/ 36674 h 47259"/>
                <a:gd name="connsiteX14" fmla="*/ 23703 w 43256"/>
                <a:gd name="connsiteY14" fmla="*/ 42965 h 47259"/>
                <a:gd name="connsiteX15" fmla="*/ 16516 w 43256"/>
                <a:gd name="connsiteY15" fmla="*/ 39125 h 47259"/>
                <a:gd name="connsiteX16" fmla="*/ 5840 w 43256"/>
                <a:gd name="connsiteY16" fmla="*/ 35331 h 47259"/>
                <a:gd name="connsiteX17" fmla="*/ 1146 w 43256"/>
                <a:gd name="connsiteY17" fmla="*/ 31109 h 47259"/>
                <a:gd name="connsiteX18" fmla="*/ 2149 w 43256"/>
                <a:gd name="connsiteY18" fmla="*/ 25410 h 47259"/>
                <a:gd name="connsiteX19" fmla="*/ 31 w 43256"/>
                <a:gd name="connsiteY19" fmla="*/ 19563 h 47259"/>
                <a:gd name="connsiteX20" fmla="*/ 3899 w 43256"/>
                <a:gd name="connsiteY20" fmla="*/ 14366 h 47259"/>
                <a:gd name="connsiteX21" fmla="*/ 3936 w 43256"/>
                <a:gd name="connsiteY21" fmla="*/ 14229 h 47259"/>
                <a:gd name="connsiteX0" fmla="*/ 335817 w 1149569"/>
                <a:gd name="connsiteY0" fmla="*/ 839153 h 839153"/>
                <a:gd name="connsiteX1" fmla="*/ 282759 w 1149569"/>
                <a:gd name="connsiteY1" fmla="*/ 804899 h 839153"/>
                <a:gd name="connsiteX2" fmla="*/ 335817 w 1149569"/>
                <a:gd name="connsiteY2" fmla="*/ 839153 h 839153"/>
                <a:gd name="connsiteX0" fmla="*/ 518556 w 1149569"/>
                <a:gd name="connsiteY0" fmla="*/ 652334 h 839153"/>
                <a:gd name="connsiteX1" fmla="*/ 517921 w 1149569"/>
                <a:gd name="connsiteY1" fmla="*/ 750124 h 839153"/>
                <a:gd name="connsiteX2" fmla="*/ 518556 w 1149569"/>
                <a:gd name="connsiteY2" fmla="*/ 652334 h 839153"/>
                <a:gd name="connsiteX0" fmla="*/ 349269 w 1149569"/>
                <a:gd name="connsiteY0" fmla="*/ 397643 h 839153"/>
                <a:gd name="connsiteX1" fmla="*/ 380596 w 1149569"/>
                <a:gd name="connsiteY1" fmla="*/ 706783 h 839153"/>
                <a:gd name="connsiteX2" fmla="*/ 349269 w 1149569"/>
                <a:gd name="connsiteY2" fmla="*/ 397643 h 839153"/>
                <a:gd name="connsiteX0" fmla="*/ 4729 w 43256"/>
                <a:gd name="connsiteY0" fmla="*/ 26036 h 47259"/>
                <a:gd name="connsiteX1" fmla="*/ 2196 w 43256"/>
                <a:gd name="connsiteY1" fmla="*/ 25239 h 47259"/>
                <a:gd name="connsiteX2" fmla="*/ 6964 w 43256"/>
                <a:gd name="connsiteY2" fmla="*/ 34758 h 47259"/>
                <a:gd name="connsiteX3" fmla="*/ 5856 w 43256"/>
                <a:gd name="connsiteY3" fmla="*/ 35139 h 47259"/>
                <a:gd name="connsiteX4" fmla="*/ 16514 w 43256"/>
                <a:gd name="connsiteY4" fmla="*/ 38949 h 47259"/>
                <a:gd name="connsiteX5" fmla="*/ 15846 w 43256"/>
                <a:gd name="connsiteY5" fmla="*/ 37209 h 47259"/>
                <a:gd name="connsiteX6" fmla="*/ 28863 w 43256"/>
                <a:gd name="connsiteY6" fmla="*/ 34610 h 47259"/>
                <a:gd name="connsiteX7" fmla="*/ 28596 w 43256"/>
                <a:gd name="connsiteY7" fmla="*/ 36519 h 47259"/>
                <a:gd name="connsiteX8" fmla="*/ 34165 w 43256"/>
                <a:gd name="connsiteY8" fmla="*/ 22813 h 47259"/>
                <a:gd name="connsiteX9" fmla="*/ 37416 w 43256"/>
                <a:gd name="connsiteY9" fmla="*/ 29949 h 47259"/>
                <a:gd name="connsiteX10" fmla="*/ 41834 w 43256"/>
                <a:gd name="connsiteY10" fmla="*/ 15213 h 47259"/>
                <a:gd name="connsiteX11" fmla="*/ 40386 w 43256"/>
                <a:gd name="connsiteY11" fmla="*/ 17889 h 47259"/>
                <a:gd name="connsiteX12" fmla="*/ 38360 w 43256"/>
                <a:gd name="connsiteY12" fmla="*/ 5285 h 47259"/>
                <a:gd name="connsiteX13" fmla="*/ 38436 w 43256"/>
                <a:gd name="connsiteY13" fmla="*/ 6549 h 47259"/>
                <a:gd name="connsiteX14" fmla="*/ 29114 w 43256"/>
                <a:gd name="connsiteY14" fmla="*/ 3811 h 47259"/>
                <a:gd name="connsiteX15" fmla="*/ 29856 w 43256"/>
                <a:gd name="connsiteY15" fmla="*/ 2199 h 47259"/>
                <a:gd name="connsiteX16" fmla="*/ 22177 w 43256"/>
                <a:gd name="connsiteY16" fmla="*/ 4579 h 47259"/>
                <a:gd name="connsiteX17" fmla="*/ 22536 w 43256"/>
                <a:gd name="connsiteY17" fmla="*/ 3189 h 47259"/>
                <a:gd name="connsiteX18" fmla="*/ 14036 w 43256"/>
                <a:gd name="connsiteY18" fmla="*/ 5051 h 47259"/>
                <a:gd name="connsiteX19" fmla="*/ 15336 w 43256"/>
                <a:gd name="connsiteY19" fmla="*/ 6399 h 47259"/>
                <a:gd name="connsiteX20" fmla="*/ 4163 w 43256"/>
                <a:gd name="connsiteY20" fmla="*/ 15648 h 47259"/>
                <a:gd name="connsiteX21" fmla="*/ 3936 w 43256"/>
                <a:gd name="connsiteY21" fmla="*/ 14229 h 47259"/>
                <a:gd name="connsiteX0" fmla="*/ 3936 w 43256"/>
                <a:gd name="connsiteY0" fmla="*/ 14229 h 47395"/>
                <a:gd name="connsiteX1" fmla="*/ 5659 w 43256"/>
                <a:gd name="connsiteY1" fmla="*/ 6766 h 47395"/>
                <a:gd name="connsiteX2" fmla="*/ 14041 w 43256"/>
                <a:gd name="connsiteY2" fmla="*/ 5061 h 47395"/>
                <a:gd name="connsiteX3" fmla="*/ 22492 w 43256"/>
                <a:gd name="connsiteY3" fmla="*/ 3291 h 47395"/>
                <a:gd name="connsiteX4" fmla="*/ 25785 w 43256"/>
                <a:gd name="connsiteY4" fmla="*/ 59 h 47395"/>
                <a:gd name="connsiteX5" fmla="*/ 29869 w 43256"/>
                <a:gd name="connsiteY5" fmla="*/ 2340 h 47395"/>
                <a:gd name="connsiteX6" fmla="*/ 35499 w 43256"/>
                <a:gd name="connsiteY6" fmla="*/ 549 h 47395"/>
                <a:gd name="connsiteX7" fmla="*/ 38354 w 43256"/>
                <a:gd name="connsiteY7" fmla="*/ 5435 h 47395"/>
                <a:gd name="connsiteX8" fmla="*/ 42018 w 43256"/>
                <a:gd name="connsiteY8" fmla="*/ 10177 h 47395"/>
                <a:gd name="connsiteX9" fmla="*/ 41854 w 43256"/>
                <a:gd name="connsiteY9" fmla="*/ 15319 h 47395"/>
                <a:gd name="connsiteX10" fmla="*/ 43052 w 43256"/>
                <a:gd name="connsiteY10" fmla="*/ 23181 h 47395"/>
                <a:gd name="connsiteX11" fmla="*/ 37440 w 43256"/>
                <a:gd name="connsiteY11" fmla="*/ 30063 h 47395"/>
                <a:gd name="connsiteX12" fmla="*/ 35431 w 43256"/>
                <a:gd name="connsiteY12" fmla="*/ 35960 h 47395"/>
                <a:gd name="connsiteX13" fmla="*/ 28591 w 43256"/>
                <a:gd name="connsiteY13" fmla="*/ 36674 h 47395"/>
                <a:gd name="connsiteX14" fmla="*/ 23703 w 43256"/>
                <a:gd name="connsiteY14" fmla="*/ 42965 h 47395"/>
                <a:gd name="connsiteX15" fmla="*/ 16516 w 43256"/>
                <a:gd name="connsiteY15" fmla="*/ 39125 h 47395"/>
                <a:gd name="connsiteX16" fmla="*/ 5840 w 43256"/>
                <a:gd name="connsiteY16" fmla="*/ 35331 h 47395"/>
                <a:gd name="connsiteX17" fmla="*/ 1146 w 43256"/>
                <a:gd name="connsiteY17" fmla="*/ 31109 h 47395"/>
                <a:gd name="connsiteX18" fmla="*/ 2149 w 43256"/>
                <a:gd name="connsiteY18" fmla="*/ 25410 h 47395"/>
                <a:gd name="connsiteX19" fmla="*/ 31 w 43256"/>
                <a:gd name="connsiteY19" fmla="*/ 19563 h 47395"/>
                <a:gd name="connsiteX20" fmla="*/ 3899 w 43256"/>
                <a:gd name="connsiteY20" fmla="*/ 14366 h 47395"/>
                <a:gd name="connsiteX21" fmla="*/ 3936 w 43256"/>
                <a:gd name="connsiteY21" fmla="*/ 14229 h 47395"/>
                <a:gd name="connsiteX0" fmla="*/ 335817 w 1149569"/>
                <a:gd name="connsiteY0" fmla="*/ 839153 h 841564"/>
                <a:gd name="connsiteX1" fmla="*/ 282759 w 1149569"/>
                <a:gd name="connsiteY1" fmla="*/ 804899 h 841564"/>
                <a:gd name="connsiteX2" fmla="*/ 335817 w 1149569"/>
                <a:gd name="connsiteY2" fmla="*/ 839153 h 841564"/>
                <a:gd name="connsiteX0" fmla="*/ 518556 w 1149569"/>
                <a:gd name="connsiteY0" fmla="*/ 652334 h 841564"/>
                <a:gd name="connsiteX1" fmla="*/ 609361 w 1149569"/>
                <a:gd name="connsiteY1" fmla="*/ 841564 h 841564"/>
                <a:gd name="connsiteX0" fmla="*/ 349269 w 1149569"/>
                <a:gd name="connsiteY0" fmla="*/ 397643 h 841564"/>
                <a:gd name="connsiteX1" fmla="*/ 380596 w 1149569"/>
                <a:gd name="connsiteY1" fmla="*/ 706783 h 841564"/>
                <a:gd name="connsiteX2" fmla="*/ 349269 w 1149569"/>
                <a:gd name="connsiteY2" fmla="*/ 397643 h 841564"/>
                <a:gd name="connsiteX0" fmla="*/ 4729 w 43256"/>
                <a:gd name="connsiteY0" fmla="*/ 26036 h 47395"/>
                <a:gd name="connsiteX1" fmla="*/ 2196 w 43256"/>
                <a:gd name="connsiteY1" fmla="*/ 25239 h 47395"/>
                <a:gd name="connsiteX2" fmla="*/ 6964 w 43256"/>
                <a:gd name="connsiteY2" fmla="*/ 34758 h 47395"/>
                <a:gd name="connsiteX3" fmla="*/ 5856 w 43256"/>
                <a:gd name="connsiteY3" fmla="*/ 35139 h 47395"/>
                <a:gd name="connsiteX4" fmla="*/ 16514 w 43256"/>
                <a:gd name="connsiteY4" fmla="*/ 38949 h 47395"/>
                <a:gd name="connsiteX5" fmla="*/ 15846 w 43256"/>
                <a:gd name="connsiteY5" fmla="*/ 37209 h 47395"/>
                <a:gd name="connsiteX6" fmla="*/ 28863 w 43256"/>
                <a:gd name="connsiteY6" fmla="*/ 34610 h 47395"/>
                <a:gd name="connsiteX7" fmla="*/ 28596 w 43256"/>
                <a:gd name="connsiteY7" fmla="*/ 36519 h 47395"/>
                <a:gd name="connsiteX8" fmla="*/ 34165 w 43256"/>
                <a:gd name="connsiteY8" fmla="*/ 22813 h 47395"/>
                <a:gd name="connsiteX9" fmla="*/ 37416 w 43256"/>
                <a:gd name="connsiteY9" fmla="*/ 29949 h 47395"/>
                <a:gd name="connsiteX10" fmla="*/ 41834 w 43256"/>
                <a:gd name="connsiteY10" fmla="*/ 15213 h 47395"/>
                <a:gd name="connsiteX11" fmla="*/ 40386 w 43256"/>
                <a:gd name="connsiteY11" fmla="*/ 17889 h 47395"/>
                <a:gd name="connsiteX12" fmla="*/ 38360 w 43256"/>
                <a:gd name="connsiteY12" fmla="*/ 5285 h 47395"/>
                <a:gd name="connsiteX13" fmla="*/ 38436 w 43256"/>
                <a:gd name="connsiteY13" fmla="*/ 6549 h 47395"/>
                <a:gd name="connsiteX14" fmla="*/ 29114 w 43256"/>
                <a:gd name="connsiteY14" fmla="*/ 3811 h 47395"/>
                <a:gd name="connsiteX15" fmla="*/ 29856 w 43256"/>
                <a:gd name="connsiteY15" fmla="*/ 2199 h 47395"/>
                <a:gd name="connsiteX16" fmla="*/ 22177 w 43256"/>
                <a:gd name="connsiteY16" fmla="*/ 4579 h 47395"/>
                <a:gd name="connsiteX17" fmla="*/ 22536 w 43256"/>
                <a:gd name="connsiteY17" fmla="*/ 3189 h 47395"/>
                <a:gd name="connsiteX18" fmla="*/ 14036 w 43256"/>
                <a:gd name="connsiteY18" fmla="*/ 5051 h 47395"/>
                <a:gd name="connsiteX19" fmla="*/ 15336 w 43256"/>
                <a:gd name="connsiteY19" fmla="*/ 6399 h 47395"/>
                <a:gd name="connsiteX20" fmla="*/ 4163 w 43256"/>
                <a:gd name="connsiteY20" fmla="*/ 15648 h 47395"/>
                <a:gd name="connsiteX21" fmla="*/ 3936 w 43256"/>
                <a:gd name="connsiteY21" fmla="*/ 14229 h 47395"/>
                <a:gd name="connsiteX0" fmla="*/ 3936 w 43256"/>
                <a:gd name="connsiteY0" fmla="*/ 14229 h 47395"/>
                <a:gd name="connsiteX1" fmla="*/ 5659 w 43256"/>
                <a:gd name="connsiteY1" fmla="*/ 6766 h 47395"/>
                <a:gd name="connsiteX2" fmla="*/ 14041 w 43256"/>
                <a:gd name="connsiteY2" fmla="*/ 5061 h 47395"/>
                <a:gd name="connsiteX3" fmla="*/ 22492 w 43256"/>
                <a:gd name="connsiteY3" fmla="*/ 3291 h 47395"/>
                <a:gd name="connsiteX4" fmla="*/ 25785 w 43256"/>
                <a:gd name="connsiteY4" fmla="*/ 59 h 47395"/>
                <a:gd name="connsiteX5" fmla="*/ 29869 w 43256"/>
                <a:gd name="connsiteY5" fmla="*/ 2340 h 47395"/>
                <a:gd name="connsiteX6" fmla="*/ 35499 w 43256"/>
                <a:gd name="connsiteY6" fmla="*/ 549 h 47395"/>
                <a:gd name="connsiteX7" fmla="*/ 38354 w 43256"/>
                <a:gd name="connsiteY7" fmla="*/ 5435 h 47395"/>
                <a:gd name="connsiteX8" fmla="*/ 42018 w 43256"/>
                <a:gd name="connsiteY8" fmla="*/ 10177 h 47395"/>
                <a:gd name="connsiteX9" fmla="*/ 41854 w 43256"/>
                <a:gd name="connsiteY9" fmla="*/ 15319 h 47395"/>
                <a:gd name="connsiteX10" fmla="*/ 43052 w 43256"/>
                <a:gd name="connsiteY10" fmla="*/ 23181 h 47395"/>
                <a:gd name="connsiteX11" fmla="*/ 37440 w 43256"/>
                <a:gd name="connsiteY11" fmla="*/ 30063 h 47395"/>
                <a:gd name="connsiteX12" fmla="*/ 35431 w 43256"/>
                <a:gd name="connsiteY12" fmla="*/ 35960 h 47395"/>
                <a:gd name="connsiteX13" fmla="*/ 28591 w 43256"/>
                <a:gd name="connsiteY13" fmla="*/ 36674 h 47395"/>
                <a:gd name="connsiteX14" fmla="*/ 23703 w 43256"/>
                <a:gd name="connsiteY14" fmla="*/ 42965 h 47395"/>
                <a:gd name="connsiteX15" fmla="*/ 16516 w 43256"/>
                <a:gd name="connsiteY15" fmla="*/ 39125 h 47395"/>
                <a:gd name="connsiteX16" fmla="*/ 5840 w 43256"/>
                <a:gd name="connsiteY16" fmla="*/ 35331 h 47395"/>
                <a:gd name="connsiteX17" fmla="*/ 1146 w 43256"/>
                <a:gd name="connsiteY17" fmla="*/ 31109 h 47395"/>
                <a:gd name="connsiteX18" fmla="*/ 2149 w 43256"/>
                <a:gd name="connsiteY18" fmla="*/ 25410 h 47395"/>
                <a:gd name="connsiteX19" fmla="*/ 31 w 43256"/>
                <a:gd name="connsiteY19" fmla="*/ 19563 h 47395"/>
                <a:gd name="connsiteX20" fmla="*/ 3899 w 43256"/>
                <a:gd name="connsiteY20" fmla="*/ 14366 h 47395"/>
                <a:gd name="connsiteX21" fmla="*/ 3936 w 43256"/>
                <a:gd name="connsiteY21" fmla="*/ 14229 h 47395"/>
                <a:gd name="connsiteX0" fmla="*/ 335817 w 1149569"/>
                <a:gd name="connsiteY0" fmla="*/ 839153 h 841564"/>
                <a:gd name="connsiteX1" fmla="*/ 282759 w 1149569"/>
                <a:gd name="connsiteY1" fmla="*/ 804899 h 841564"/>
                <a:gd name="connsiteX2" fmla="*/ 335817 w 1149569"/>
                <a:gd name="connsiteY2" fmla="*/ 839153 h 841564"/>
                <a:gd name="connsiteX0" fmla="*/ 518556 w 1149569"/>
                <a:gd name="connsiteY0" fmla="*/ 652334 h 841564"/>
                <a:gd name="connsiteX1" fmla="*/ 438152 w 1149569"/>
                <a:gd name="connsiteY1" fmla="*/ 839659 h 841564"/>
                <a:gd name="connsiteX2" fmla="*/ 609361 w 1149569"/>
                <a:gd name="connsiteY2" fmla="*/ 841564 h 841564"/>
                <a:gd name="connsiteX0" fmla="*/ 349269 w 1149569"/>
                <a:gd name="connsiteY0" fmla="*/ 397643 h 841564"/>
                <a:gd name="connsiteX1" fmla="*/ 380596 w 1149569"/>
                <a:gd name="connsiteY1" fmla="*/ 706783 h 841564"/>
                <a:gd name="connsiteX2" fmla="*/ 349269 w 1149569"/>
                <a:gd name="connsiteY2" fmla="*/ 397643 h 841564"/>
                <a:gd name="connsiteX0" fmla="*/ 4729 w 43256"/>
                <a:gd name="connsiteY0" fmla="*/ 26036 h 47395"/>
                <a:gd name="connsiteX1" fmla="*/ 2196 w 43256"/>
                <a:gd name="connsiteY1" fmla="*/ 25239 h 47395"/>
                <a:gd name="connsiteX2" fmla="*/ 6964 w 43256"/>
                <a:gd name="connsiteY2" fmla="*/ 34758 h 47395"/>
                <a:gd name="connsiteX3" fmla="*/ 5856 w 43256"/>
                <a:gd name="connsiteY3" fmla="*/ 35139 h 47395"/>
                <a:gd name="connsiteX4" fmla="*/ 16514 w 43256"/>
                <a:gd name="connsiteY4" fmla="*/ 38949 h 47395"/>
                <a:gd name="connsiteX5" fmla="*/ 15846 w 43256"/>
                <a:gd name="connsiteY5" fmla="*/ 37209 h 47395"/>
                <a:gd name="connsiteX6" fmla="*/ 28863 w 43256"/>
                <a:gd name="connsiteY6" fmla="*/ 34610 h 47395"/>
                <a:gd name="connsiteX7" fmla="*/ 28596 w 43256"/>
                <a:gd name="connsiteY7" fmla="*/ 36519 h 47395"/>
                <a:gd name="connsiteX8" fmla="*/ 34165 w 43256"/>
                <a:gd name="connsiteY8" fmla="*/ 22813 h 47395"/>
                <a:gd name="connsiteX9" fmla="*/ 37416 w 43256"/>
                <a:gd name="connsiteY9" fmla="*/ 29949 h 47395"/>
                <a:gd name="connsiteX10" fmla="*/ 41834 w 43256"/>
                <a:gd name="connsiteY10" fmla="*/ 15213 h 47395"/>
                <a:gd name="connsiteX11" fmla="*/ 40386 w 43256"/>
                <a:gd name="connsiteY11" fmla="*/ 17889 h 47395"/>
                <a:gd name="connsiteX12" fmla="*/ 38360 w 43256"/>
                <a:gd name="connsiteY12" fmla="*/ 5285 h 47395"/>
                <a:gd name="connsiteX13" fmla="*/ 38436 w 43256"/>
                <a:gd name="connsiteY13" fmla="*/ 6549 h 47395"/>
                <a:gd name="connsiteX14" fmla="*/ 29114 w 43256"/>
                <a:gd name="connsiteY14" fmla="*/ 3811 h 47395"/>
                <a:gd name="connsiteX15" fmla="*/ 29856 w 43256"/>
                <a:gd name="connsiteY15" fmla="*/ 2199 h 47395"/>
                <a:gd name="connsiteX16" fmla="*/ 22177 w 43256"/>
                <a:gd name="connsiteY16" fmla="*/ 4579 h 47395"/>
                <a:gd name="connsiteX17" fmla="*/ 22536 w 43256"/>
                <a:gd name="connsiteY17" fmla="*/ 3189 h 47395"/>
                <a:gd name="connsiteX18" fmla="*/ 14036 w 43256"/>
                <a:gd name="connsiteY18" fmla="*/ 5051 h 47395"/>
                <a:gd name="connsiteX19" fmla="*/ 15336 w 43256"/>
                <a:gd name="connsiteY19" fmla="*/ 6399 h 47395"/>
                <a:gd name="connsiteX20" fmla="*/ 4163 w 43256"/>
                <a:gd name="connsiteY20" fmla="*/ 15648 h 47395"/>
                <a:gd name="connsiteX21" fmla="*/ 3936 w 43256"/>
                <a:gd name="connsiteY21" fmla="*/ 14229 h 47395"/>
                <a:gd name="connsiteX0" fmla="*/ 3936 w 43256"/>
                <a:gd name="connsiteY0" fmla="*/ 14229 h 47395"/>
                <a:gd name="connsiteX1" fmla="*/ 5659 w 43256"/>
                <a:gd name="connsiteY1" fmla="*/ 6766 h 47395"/>
                <a:gd name="connsiteX2" fmla="*/ 14041 w 43256"/>
                <a:gd name="connsiteY2" fmla="*/ 5061 h 47395"/>
                <a:gd name="connsiteX3" fmla="*/ 22492 w 43256"/>
                <a:gd name="connsiteY3" fmla="*/ 3291 h 47395"/>
                <a:gd name="connsiteX4" fmla="*/ 25785 w 43256"/>
                <a:gd name="connsiteY4" fmla="*/ 59 h 47395"/>
                <a:gd name="connsiteX5" fmla="*/ 29869 w 43256"/>
                <a:gd name="connsiteY5" fmla="*/ 2340 h 47395"/>
                <a:gd name="connsiteX6" fmla="*/ 35499 w 43256"/>
                <a:gd name="connsiteY6" fmla="*/ 549 h 47395"/>
                <a:gd name="connsiteX7" fmla="*/ 38354 w 43256"/>
                <a:gd name="connsiteY7" fmla="*/ 5435 h 47395"/>
                <a:gd name="connsiteX8" fmla="*/ 42018 w 43256"/>
                <a:gd name="connsiteY8" fmla="*/ 10177 h 47395"/>
                <a:gd name="connsiteX9" fmla="*/ 41854 w 43256"/>
                <a:gd name="connsiteY9" fmla="*/ 15319 h 47395"/>
                <a:gd name="connsiteX10" fmla="*/ 43052 w 43256"/>
                <a:gd name="connsiteY10" fmla="*/ 23181 h 47395"/>
                <a:gd name="connsiteX11" fmla="*/ 37440 w 43256"/>
                <a:gd name="connsiteY11" fmla="*/ 30063 h 47395"/>
                <a:gd name="connsiteX12" fmla="*/ 35431 w 43256"/>
                <a:gd name="connsiteY12" fmla="*/ 35960 h 47395"/>
                <a:gd name="connsiteX13" fmla="*/ 28591 w 43256"/>
                <a:gd name="connsiteY13" fmla="*/ 36674 h 47395"/>
                <a:gd name="connsiteX14" fmla="*/ 23703 w 43256"/>
                <a:gd name="connsiteY14" fmla="*/ 42965 h 47395"/>
                <a:gd name="connsiteX15" fmla="*/ 16516 w 43256"/>
                <a:gd name="connsiteY15" fmla="*/ 39125 h 47395"/>
                <a:gd name="connsiteX16" fmla="*/ 5840 w 43256"/>
                <a:gd name="connsiteY16" fmla="*/ 35331 h 47395"/>
                <a:gd name="connsiteX17" fmla="*/ 1146 w 43256"/>
                <a:gd name="connsiteY17" fmla="*/ 31109 h 47395"/>
                <a:gd name="connsiteX18" fmla="*/ 2149 w 43256"/>
                <a:gd name="connsiteY18" fmla="*/ 25410 h 47395"/>
                <a:gd name="connsiteX19" fmla="*/ 31 w 43256"/>
                <a:gd name="connsiteY19" fmla="*/ 19563 h 47395"/>
                <a:gd name="connsiteX20" fmla="*/ 3899 w 43256"/>
                <a:gd name="connsiteY20" fmla="*/ 14366 h 47395"/>
                <a:gd name="connsiteX21" fmla="*/ 3936 w 43256"/>
                <a:gd name="connsiteY21" fmla="*/ 14229 h 47395"/>
                <a:gd name="connsiteX0" fmla="*/ 335817 w 1149569"/>
                <a:gd name="connsiteY0" fmla="*/ 839153 h 841564"/>
                <a:gd name="connsiteX1" fmla="*/ 282759 w 1149569"/>
                <a:gd name="connsiteY1" fmla="*/ 804899 h 841564"/>
                <a:gd name="connsiteX2" fmla="*/ 335817 w 1149569"/>
                <a:gd name="connsiteY2" fmla="*/ 839153 h 841564"/>
                <a:gd name="connsiteX0" fmla="*/ 518556 w 1149569"/>
                <a:gd name="connsiteY0" fmla="*/ 652334 h 841564"/>
                <a:gd name="connsiteX1" fmla="*/ 438152 w 1149569"/>
                <a:gd name="connsiteY1" fmla="*/ 839659 h 841564"/>
                <a:gd name="connsiteX2" fmla="*/ 609361 w 1149569"/>
                <a:gd name="connsiteY2" fmla="*/ 841564 h 841564"/>
                <a:gd name="connsiteX3" fmla="*/ 518556 w 1149569"/>
                <a:gd name="connsiteY3" fmla="*/ 652334 h 841564"/>
                <a:gd name="connsiteX0" fmla="*/ 349269 w 1149569"/>
                <a:gd name="connsiteY0" fmla="*/ 397643 h 841564"/>
                <a:gd name="connsiteX1" fmla="*/ 380596 w 1149569"/>
                <a:gd name="connsiteY1" fmla="*/ 706783 h 841564"/>
                <a:gd name="connsiteX2" fmla="*/ 349269 w 1149569"/>
                <a:gd name="connsiteY2" fmla="*/ 397643 h 841564"/>
                <a:gd name="connsiteX0" fmla="*/ 4729 w 43256"/>
                <a:gd name="connsiteY0" fmla="*/ 26036 h 47395"/>
                <a:gd name="connsiteX1" fmla="*/ 2196 w 43256"/>
                <a:gd name="connsiteY1" fmla="*/ 25239 h 47395"/>
                <a:gd name="connsiteX2" fmla="*/ 6964 w 43256"/>
                <a:gd name="connsiteY2" fmla="*/ 34758 h 47395"/>
                <a:gd name="connsiteX3" fmla="*/ 5856 w 43256"/>
                <a:gd name="connsiteY3" fmla="*/ 35139 h 47395"/>
                <a:gd name="connsiteX4" fmla="*/ 16514 w 43256"/>
                <a:gd name="connsiteY4" fmla="*/ 38949 h 47395"/>
                <a:gd name="connsiteX5" fmla="*/ 15846 w 43256"/>
                <a:gd name="connsiteY5" fmla="*/ 37209 h 47395"/>
                <a:gd name="connsiteX6" fmla="*/ 28863 w 43256"/>
                <a:gd name="connsiteY6" fmla="*/ 34610 h 47395"/>
                <a:gd name="connsiteX7" fmla="*/ 28596 w 43256"/>
                <a:gd name="connsiteY7" fmla="*/ 36519 h 47395"/>
                <a:gd name="connsiteX8" fmla="*/ 34165 w 43256"/>
                <a:gd name="connsiteY8" fmla="*/ 22813 h 47395"/>
                <a:gd name="connsiteX9" fmla="*/ 37416 w 43256"/>
                <a:gd name="connsiteY9" fmla="*/ 29949 h 47395"/>
                <a:gd name="connsiteX10" fmla="*/ 41834 w 43256"/>
                <a:gd name="connsiteY10" fmla="*/ 15213 h 47395"/>
                <a:gd name="connsiteX11" fmla="*/ 40386 w 43256"/>
                <a:gd name="connsiteY11" fmla="*/ 17889 h 47395"/>
                <a:gd name="connsiteX12" fmla="*/ 38360 w 43256"/>
                <a:gd name="connsiteY12" fmla="*/ 5285 h 47395"/>
                <a:gd name="connsiteX13" fmla="*/ 38436 w 43256"/>
                <a:gd name="connsiteY13" fmla="*/ 6549 h 47395"/>
                <a:gd name="connsiteX14" fmla="*/ 29114 w 43256"/>
                <a:gd name="connsiteY14" fmla="*/ 3811 h 47395"/>
                <a:gd name="connsiteX15" fmla="*/ 29856 w 43256"/>
                <a:gd name="connsiteY15" fmla="*/ 2199 h 47395"/>
                <a:gd name="connsiteX16" fmla="*/ 22177 w 43256"/>
                <a:gd name="connsiteY16" fmla="*/ 4579 h 47395"/>
                <a:gd name="connsiteX17" fmla="*/ 22536 w 43256"/>
                <a:gd name="connsiteY17" fmla="*/ 3189 h 47395"/>
                <a:gd name="connsiteX18" fmla="*/ 14036 w 43256"/>
                <a:gd name="connsiteY18" fmla="*/ 5051 h 47395"/>
                <a:gd name="connsiteX19" fmla="*/ 15336 w 43256"/>
                <a:gd name="connsiteY19" fmla="*/ 6399 h 47395"/>
                <a:gd name="connsiteX20" fmla="*/ 4163 w 43256"/>
                <a:gd name="connsiteY20" fmla="*/ 15648 h 47395"/>
                <a:gd name="connsiteX21" fmla="*/ 3936 w 43256"/>
                <a:gd name="connsiteY21" fmla="*/ 14229 h 47395"/>
                <a:gd name="connsiteX0" fmla="*/ 3936 w 43256"/>
                <a:gd name="connsiteY0" fmla="*/ 14229 h 47395"/>
                <a:gd name="connsiteX1" fmla="*/ 5659 w 43256"/>
                <a:gd name="connsiteY1" fmla="*/ 6766 h 47395"/>
                <a:gd name="connsiteX2" fmla="*/ 14041 w 43256"/>
                <a:gd name="connsiteY2" fmla="*/ 5061 h 47395"/>
                <a:gd name="connsiteX3" fmla="*/ 22492 w 43256"/>
                <a:gd name="connsiteY3" fmla="*/ 3291 h 47395"/>
                <a:gd name="connsiteX4" fmla="*/ 25785 w 43256"/>
                <a:gd name="connsiteY4" fmla="*/ 59 h 47395"/>
                <a:gd name="connsiteX5" fmla="*/ 29869 w 43256"/>
                <a:gd name="connsiteY5" fmla="*/ 2340 h 47395"/>
                <a:gd name="connsiteX6" fmla="*/ 35499 w 43256"/>
                <a:gd name="connsiteY6" fmla="*/ 549 h 47395"/>
                <a:gd name="connsiteX7" fmla="*/ 38354 w 43256"/>
                <a:gd name="connsiteY7" fmla="*/ 5435 h 47395"/>
                <a:gd name="connsiteX8" fmla="*/ 42018 w 43256"/>
                <a:gd name="connsiteY8" fmla="*/ 10177 h 47395"/>
                <a:gd name="connsiteX9" fmla="*/ 41854 w 43256"/>
                <a:gd name="connsiteY9" fmla="*/ 15319 h 47395"/>
                <a:gd name="connsiteX10" fmla="*/ 43052 w 43256"/>
                <a:gd name="connsiteY10" fmla="*/ 23181 h 47395"/>
                <a:gd name="connsiteX11" fmla="*/ 37440 w 43256"/>
                <a:gd name="connsiteY11" fmla="*/ 30063 h 47395"/>
                <a:gd name="connsiteX12" fmla="*/ 35431 w 43256"/>
                <a:gd name="connsiteY12" fmla="*/ 35960 h 47395"/>
                <a:gd name="connsiteX13" fmla="*/ 28591 w 43256"/>
                <a:gd name="connsiteY13" fmla="*/ 36674 h 47395"/>
                <a:gd name="connsiteX14" fmla="*/ 23703 w 43256"/>
                <a:gd name="connsiteY14" fmla="*/ 42965 h 47395"/>
                <a:gd name="connsiteX15" fmla="*/ 16516 w 43256"/>
                <a:gd name="connsiteY15" fmla="*/ 39125 h 47395"/>
                <a:gd name="connsiteX16" fmla="*/ 5840 w 43256"/>
                <a:gd name="connsiteY16" fmla="*/ 35331 h 47395"/>
                <a:gd name="connsiteX17" fmla="*/ 1146 w 43256"/>
                <a:gd name="connsiteY17" fmla="*/ 31109 h 47395"/>
                <a:gd name="connsiteX18" fmla="*/ 2149 w 43256"/>
                <a:gd name="connsiteY18" fmla="*/ 25410 h 47395"/>
                <a:gd name="connsiteX19" fmla="*/ 31 w 43256"/>
                <a:gd name="connsiteY19" fmla="*/ 19563 h 47395"/>
                <a:gd name="connsiteX20" fmla="*/ 3899 w 43256"/>
                <a:gd name="connsiteY20" fmla="*/ 14366 h 47395"/>
                <a:gd name="connsiteX21" fmla="*/ 3936 w 43256"/>
                <a:gd name="connsiteY21" fmla="*/ 14229 h 47395"/>
                <a:gd name="connsiteX0" fmla="*/ 335817 w 1149569"/>
                <a:gd name="connsiteY0" fmla="*/ 839153 h 841564"/>
                <a:gd name="connsiteX1" fmla="*/ 282759 w 1149569"/>
                <a:gd name="connsiteY1" fmla="*/ 804899 h 841564"/>
                <a:gd name="connsiteX2" fmla="*/ 335817 w 1149569"/>
                <a:gd name="connsiteY2" fmla="*/ 839153 h 841564"/>
                <a:gd name="connsiteX0" fmla="*/ 518556 w 1149569"/>
                <a:gd name="connsiteY0" fmla="*/ 652334 h 841564"/>
                <a:gd name="connsiteX1" fmla="*/ 438152 w 1149569"/>
                <a:gd name="connsiteY1" fmla="*/ 839659 h 841564"/>
                <a:gd name="connsiteX2" fmla="*/ 609361 w 1149569"/>
                <a:gd name="connsiteY2" fmla="*/ 841564 h 841564"/>
                <a:gd name="connsiteX3" fmla="*/ 518556 w 1149569"/>
                <a:gd name="connsiteY3" fmla="*/ 652334 h 841564"/>
                <a:gd name="connsiteX0" fmla="*/ 349269 w 1149569"/>
                <a:gd name="connsiteY0" fmla="*/ 397643 h 841564"/>
                <a:gd name="connsiteX1" fmla="*/ 380596 w 1149569"/>
                <a:gd name="connsiteY1" fmla="*/ 706783 h 841564"/>
                <a:gd name="connsiteX2" fmla="*/ 349269 w 1149569"/>
                <a:gd name="connsiteY2" fmla="*/ 397643 h 841564"/>
                <a:gd name="connsiteX0" fmla="*/ 4729 w 43256"/>
                <a:gd name="connsiteY0" fmla="*/ 26036 h 47395"/>
                <a:gd name="connsiteX1" fmla="*/ 2196 w 43256"/>
                <a:gd name="connsiteY1" fmla="*/ 25239 h 47395"/>
                <a:gd name="connsiteX2" fmla="*/ 6964 w 43256"/>
                <a:gd name="connsiteY2" fmla="*/ 34758 h 47395"/>
                <a:gd name="connsiteX3" fmla="*/ 5856 w 43256"/>
                <a:gd name="connsiteY3" fmla="*/ 35139 h 47395"/>
                <a:gd name="connsiteX4" fmla="*/ 16514 w 43256"/>
                <a:gd name="connsiteY4" fmla="*/ 38949 h 47395"/>
                <a:gd name="connsiteX5" fmla="*/ 15846 w 43256"/>
                <a:gd name="connsiteY5" fmla="*/ 37209 h 47395"/>
                <a:gd name="connsiteX6" fmla="*/ 28863 w 43256"/>
                <a:gd name="connsiteY6" fmla="*/ 34610 h 47395"/>
                <a:gd name="connsiteX7" fmla="*/ 28596 w 43256"/>
                <a:gd name="connsiteY7" fmla="*/ 36519 h 47395"/>
                <a:gd name="connsiteX8" fmla="*/ 34165 w 43256"/>
                <a:gd name="connsiteY8" fmla="*/ 22813 h 47395"/>
                <a:gd name="connsiteX9" fmla="*/ 37416 w 43256"/>
                <a:gd name="connsiteY9" fmla="*/ 29949 h 47395"/>
                <a:gd name="connsiteX10" fmla="*/ 41834 w 43256"/>
                <a:gd name="connsiteY10" fmla="*/ 15213 h 47395"/>
                <a:gd name="connsiteX11" fmla="*/ 40386 w 43256"/>
                <a:gd name="connsiteY11" fmla="*/ 17889 h 47395"/>
                <a:gd name="connsiteX12" fmla="*/ 38360 w 43256"/>
                <a:gd name="connsiteY12" fmla="*/ 5285 h 47395"/>
                <a:gd name="connsiteX13" fmla="*/ 38436 w 43256"/>
                <a:gd name="connsiteY13" fmla="*/ 6549 h 47395"/>
                <a:gd name="connsiteX14" fmla="*/ 29114 w 43256"/>
                <a:gd name="connsiteY14" fmla="*/ 3811 h 47395"/>
                <a:gd name="connsiteX15" fmla="*/ 29856 w 43256"/>
                <a:gd name="connsiteY15" fmla="*/ 2199 h 47395"/>
                <a:gd name="connsiteX16" fmla="*/ 22177 w 43256"/>
                <a:gd name="connsiteY16" fmla="*/ 4579 h 47395"/>
                <a:gd name="connsiteX17" fmla="*/ 22536 w 43256"/>
                <a:gd name="connsiteY17" fmla="*/ 3189 h 47395"/>
                <a:gd name="connsiteX18" fmla="*/ 14036 w 43256"/>
                <a:gd name="connsiteY18" fmla="*/ 5051 h 47395"/>
                <a:gd name="connsiteX19" fmla="*/ 15336 w 43256"/>
                <a:gd name="connsiteY19" fmla="*/ 6399 h 47395"/>
                <a:gd name="connsiteX20" fmla="*/ 4163 w 43256"/>
                <a:gd name="connsiteY20" fmla="*/ 15648 h 47395"/>
                <a:gd name="connsiteX21" fmla="*/ 3936 w 43256"/>
                <a:gd name="connsiteY21" fmla="*/ 14229 h 47395"/>
                <a:gd name="connsiteX0" fmla="*/ 3936 w 43256"/>
                <a:gd name="connsiteY0" fmla="*/ 14229 h 47288"/>
                <a:gd name="connsiteX1" fmla="*/ 5659 w 43256"/>
                <a:gd name="connsiteY1" fmla="*/ 6766 h 47288"/>
                <a:gd name="connsiteX2" fmla="*/ 14041 w 43256"/>
                <a:gd name="connsiteY2" fmla="*/ 5061 h 47288"/>
                <a:gd name="connsiteX3" fmla="*/ 22492 w 43256"/>
                <a:gd name="connsiteY3" fmla="*/ 3291 h 47288"/>
                <a:gd name="connsiteX4" fmla="*/ 25785 w 43256"/>
                <a:gd name="connsiteY4" fmla="*/ 59 h 47288"/>
                <a:gd name="connsiteX5" fmla="*/ 29869 w 43256"/>
                <a:gd name="connsiteY5" fmla="*/ 2340 h 47288"/>
                <a:gd name="connsiteX6" fmla="*/ 35499 w 43256"/>
                <a:gd name="connsiteY6" fmla="*/ 549 h 47288"/>
                <a:gd name="connsiteX7" fmla="*/ 38354 w 43256"/>
                <a:gd name="connsiteY7" fmla="*/ 5435 h 47288"/>
                <a:gd name="connsiteX8" fmla="*/ 42018 w 43256"/>
                <a:gd name="connsiteY8" fmla="*/ 10177 h 47288"/>
                <a:gd name="connsiteX9" fmla="*/ 41854 w 43256"/>
                <a:gd name="connsiteY9" fmla="*/ 15319 h 47288"/>
                <a:gd name="connsiteX10" fmla="*/ 43052 w 43256"/>
                <a:gd name="connsiteY10" fmla="*/ 23181 h 47288"/>
                <a:gd name="connsiteX11" fmla="*/ 37440 w 43256"/>
                <a:gd name="connsiteY11" fmla="*/ 30063 h 47288"/>
                <a:gd name="connsiteX12" fmla="*/ 35431 w 43256"/>
                <a:gd name="connsiteY12" fmla="*/ 35960 h 47288"/>
                <a:gd name="connsiteX13" fmla="*/ 28591 w 43256"/>
                <a:gd name="connsiteY13" fmla="*/ 36674 h 47288"/>
                <a:gd name="connsiteX14" fmla="*/ 23703 w 43256"/>
                <a:gd name="connsiteY14" fmla="*/ 42965 h 47288"/>
                <a:gd name="connsiteX15" fmla="*/ 16516 w 43256"/>
                <a:gd name="connsiteY15" fmla="*/ 39125 h 47288"/>
                <a:gd name="connsiteX16" fmla="*/ 5840 w 43256"/>
                <a:gd name="connsiteY16" fmla="*/ 35331 h 47288"/>
                <a:gd name="connsiteX17" fmla="*/ 1146 w 43256"/>
                <a:gd name="connsiteY17" fmla="*/ 31109 h 47288"/>
                <a:gd name="connsiteX18" fmla="*/ 2149 w 43256"/>
                <a:gd name="connsiteY18" fmla="*/ 25410 h 47288"/>
                <a:gd name="connsiteX19" fmla="*/ 31 w 43256"/>
                <a:gd name="connsiteY19" fmla="*/ 19563 h 47288"/>
                <a:gd name="connsiteX20" fmla="*/ 3899 w 43256"/>
                <a:gd name="connsiteY20" fmla="*/ 14366 h 47288"/>
                <a:gd name="connsiteX21" fmla="*/ 3936 w 43256"/>
                <a:gd name="connsiteY21" fmla="*/ 14229 h 47288"/>
                <a:gd name="connsiteX0" fmla="*/ 335817 w 1149569"/>
                <a:gd name="connsiteY0" fmla="*/ 839153 h 839659"/>
                <a:gd name="connsiteX1" fmla="*/ 282759 w 1149569"/>
                <a:gd name="connsiteY1" fmla="*/ 804899 h 839659"/>
                <a:gd name="connsiteX2" fmla="*/ 335817 w 1149569"/>
                <a:gd name="connsiteY2" fmla="*/ 839153 h 839659"/>
                <a:gd name="connsiteX0" fmla="*/ 518556 w 1149569"/>
                <a:gd name="connsiteY0" fmla="*/ 652334 h 839659"/>
                <a:gd name="connsiteX1" fmla="*/ 438152 w 1149569"/>
                <a:gd name="connsiteY1" fmla="*/ 839659 h 839659"/>
                <a:gd name="connsiteX2" fmla="*/ 518874 w 1149569"/>
                <a:gd name="connsiteY2" fmla="*/ 657414 h 839659"/>
                <a:gd name="connsiteX3" fmla="*/ 518556 w 1149569"/>
                <a:gd name="connsiteY3" fmla="*/ 652334 h 839659"/>
                <a:gd name="connsiteX0" fmla="*/ 349269 w 1149569"/>
                <a:gd name="connsiteY0" fmla="*/ 397643 h 839659"/>
                <a:gd name="connsiteX1" fmla="*/ 380596 w 1149569"/>
                <a:gd name="connsiteY1" fmla="*/ 706783 h 839659"/>
                <a:gd name="connsiteX2" fmla="*/ 349269 w 1149569"/>
                <a:gd name="connsiteY2" fmla="*/ 397643 h 839659"/>
                <a:gd name="connsiteX0" fmla="*/ 4729 w 43256"/>
                <a:gd name="connsiteY0" fmla="*/ 26036 h 47288"/>
                <a:gd name="connsiteX1" fmla="*/ 2196 w 43256"/>
                <a:gd name="connsiteY1" fmla="*/ 25239 h 47288"/>
                <a:gd name="connsiteX2" fmla="*/ 6964 w 43256"/>
                <a:gd name="connsiteY2" fmla="*/ 34758 h 47288"/>
                <a:gd name="connsiteX3" fmla="*/ 5856 w 43256"/>
                <a:gd name="connsiteY3" fmla="*/ 35139 h 47288"/>
                <a:gd name="connsiteX4" fmla="*/ 16514 w 43256"/>
                <a:gd name="connsiteY4" fmla="*/ 38949 h 47288"/>
                <a:gd name="connsiteX5" fmla="*/ 15846 w 43256"/>
                <a:gd name="connsiteY5" fmla="*/ 37209 h 47288"/>
                <a:gd name="connsiteX6" fmla="*/ 28863 w 43256"/>
                <a:gd name="connsiteY6" fmla="*/ 34610 h 47288"/>
                <a:gd name="connsiteX7" fmla="*/ 28596 w 43256"/>
                <a:gd name="connsiteY7" fmla="*/ 36519 h 47288"/>
                <a:gd name="connsiteX8" fmla="*/ 34165 w 43256"/>
                <a:gd name="connsiteY8" fmla="*/ 22813 h 47288"/>
                <a:gd name="connsiteX9" fmla="*/ 37416 w 43256"/>
                <a:gd name="connsiteY9" fmla="*/ 29949 h 47288"/>
                <a:gd name="connsiteX10" fmla="*/ 41834 w 43256"/>
                <a:gd name="connsiteY10" fmla="*/ 15213 h 47288"/>
                <a:gd name="connsiteX11" fmla="*/ 40386 w 43256"/>
                <a:gd name="connsiteY11" fmla="*/ 17889 h 47288"/>
                <a:gd name="connsiteX12" fmla="*/ 38360 w 43256"/>
                <a:gd name="connsiteY12" fmla="*/ 5285 h 47288"/>
                <a:gd name="connsiteX13" fmla="*/ 38436 w 43256"/>
                <a:gd name="connsiteY13" fmla="*/ 6549 h 47288"/>
                <a:gd name="connsiteX14" fmla="*/ 29114 w 43256"/>
                <a:gd name="connsiteY14" fmla="*/ 3811 h 47288"/>
                <a:gd name="connsiteX15" fmla="*/ 29856 w 43256"/>
                <a:gd name="connsiteY15" fmla="*/ 2199 h 47288"/>
                <a:gd name="connsiteX16" fmla="*/ 22177 w 43256"/>
                <a:gd name="connsiteY16" fmla="*/ 4579 h 47288"/>
                <a:gd name="connsiteX17" fmla="*/ 22536 w 43256"/>
                <a:gd name="connsiteY17" fmla="*/ 3189 h 47288"/>
                <a:gd name="connsiteX18" fmla="*/ 14036 w 43256"/>
                <a:gd name="connsiteY18" fmla="*/ 5051 h 47288"/>
                <a:gd name="connsiteX19" fmla="*/ 15336 w 43256"/>
                <a:gd name="connsiteY19" fmla="*/ 6399 h 47288"/>
                <a:gd name="connsiteX20" fmla="*/ 4163 w 43256"/>
                <a:gd name="connsiteY20" fmla="*/ 15648 h 47288"/>
                <a:gd name="connsiteX21" fmla="*/ 3936 w 43256"/>
                <a:gd name="connsiteY21" fmla="*/ 14229 h 47288"/>
                <a:gd name="connsiteX0" fmla="*/ 3936 w 43256"/>
                <a:gd name="connsiteY0" fmla="*/ 14229 h 47260"/>
                <a:gd name="connsiteX1" fmla="*/ 5659 w 43256"/>
                <a:gd name="connsiteY1" fmla="*/ 6766 h 47260"/>
                <a:gd name="connsiteX2" fmla="*/ 14041 w 43256"/>
                <a:gd name="connsiteY2" fmla="*/ 5061 h 47260"/>
                <a:gd name="connsiteX3" fmla="*/ 22492 w 43256"/>
                <a:gd name="connsiteY3" fmla="*/ 3291 h 47260"/>
                <a:gd name="connsiteX4" fmla="*/ 25785 w 43256"/>
                <a:gd name="connsiteY4" fmla="*/ 59 h 47260"/>
                <a:gd name="connsiteX5" fmla="*/ 29869 w 43256"/>
                <a:gd name="connsiteY5" fmla="*/ 2340 h 47260"/>
                <a:gd name="connsiteX6" fmla="*/ 35499 w 43256"/>
                <a:gd name="connsiteY6" fmla="*/ 549 h 47260"/>
                <a:gd name="connsiteX7" fmla="*/ 38354 w 43256"/>
                <a:gd name="connsiteY7" fmla="*/ 5435 h 47260"/>
                <a:gd name="connsiteX8" fmla="*/ 42018 w 43256"/>
                <a:gd name="connsiteY8" fmla="*/ 10177 h 47260"/>
                <a:gd name="connsiteX9" fmla="*/ 41854 w 43256"/>
                <a:gd name="connsiteY9" fmla="*/ 15319 h 47260"/>
                <a:gd name="connsiteX10" fmla="*/ 43052 w 43256"/>
                <a:gd name="connsiteY10" fmla="*/ 23181 h 47260"/>
                <a:gd name="connsiteX11" fmla="*/ 37440 w 43256"/>
                <a:gd name="connsiteY11" fmla="*/ 30063 h 47260"/>
                <a:gd name="connsiteX12" fmla="*/ 35431 w 43256"/>
                <a:gd name="connsiteY12" fmla="*/ 35960 h 47260"/>
                <a:gd name="connsiteX13" fmla="*/ 28591 w 43256"/>
                <a:gd name="connsiteY13" fmla="*/ 36674 h 47260"/>
                <a:gd name="connsiteX14" fmla="*/ 23703 w 43256"/>
                <a:gd name="connsiteY14" fmla="*/ 42965 h 47260"/>
                <a:gd name="connsiteX15" fmla="*/ 16516 w 43256"/>
                <a:gd name="connsiteY15" fmla="*/ 39125 h 47260"/>
                <a:gd name="connsiteX16" fmla="*/ 5840 w 43256"/>
                <a:gd name="connsiteY16" fmla="*/ 35331 h 47260"/>
                <a:gd name="connsiteX17" fmla="*/ 1146 w 43256"/>
                <a:gd name="connsiteY17" fmla="*/ 31109 h 47260"/>
                <a:gd name="connsiteX18" fmla="*/ 2149 w 43256"/>
                <a:gd name="connsiteY18" fmla="*/ 25410 h 47260"/>
                <a:gd name="connsiteX19" fmla="*/ 31 w 43256"/>
                <a:gd name="connsiteY19" fmla="*/ 19563 h 47260"/>
                <a:gd name="connsiteX20" fmla="*/ 3899 w 43256"/>
                <a:gd name="connsiteY20" fmla="*/ 14366 h 47260"/>
                <a:gd name="connsiteX21" fmla="*/ 3936 w 43256"/>
                <a:gd name="connsiteY21" fmla="*/ 14229 h 47260"/>
                <a:gd name="connsiteX0" fmla="*/ 335817 w 1149569"/>
                <a:gd name="connsiteY0" fmla="*/ 839153 h 839153"/>
                <a:gd name="connsiteX1" fmla="*/ 282759 w 1149569"/>
                <a:gd name="connsiteY1" fmla="*/ 804899 h 839153"/>
                <a:gd name="connsiteX2" fmla="*/ 335817 w 1149569"/>
                <a:gd name="connsiteY2" fmla="*/ 839153 h 839153"/>
                <a:gd name="connsiteX0" fmla="*/ 518556 w 1149569"/>
                <a:gd name="connsiteY0" fmla="*/ 652334 h 839153"/>
                <a:gd name="connsiteX1" fmla="*/ 523877 w 1149569"/>
                <a:gd name="connsiteY1" fmla="*/ 653922 h 839153"/>
                <a:gd name="connsiteX2" fmla="*/ 518874 w 1149569"/>
                <a:gd name="connsiteY2" fmla="*/ 657414 h 839153"/>
                <a:gd name="connsiteX3" fmla="*/ 518556 w 1149569"/>
                <a:gd name="connsiteY3" fmla="*/ 652334 h 839153"/>
                <a:gd name="connsiteX0" fmla="*/ 349269 w 1149569"/>
                <a:gd name="connsiteY0" fmla="*/ 397643 h 839153"/>
                <a:gd name="connsiteX1" fmla="*/ 380596 w 1149569"/>
                <a:gd name="connsiteY1" fmla="*/ 706783 h 839153"/>
                <a:gd name="connsiteX2" fmla="*/ 349269 w 1149569"/>
                <a:gd name="connsiteY2" fmla="*/ 397643 h 839153"/>
                <a:gd name="connsiteX0" fmla="*/ 4729 w 43256"/>
                <a:gd name="connsiteY0" fmla="*/ 26036 h 47260"/>
                <a:gd name="connsiteX1" fmla="*/ 2196 w 43256"/>
                <a:gd name="connsiteY1" fmla="*/ 25239 h 47260"/>
                <a:gd name="connsiteX2" fmla="*/ 6964 w 43256"/>
                <a:gd name="connsiteY2" fmla="*/ 34758 h 47260"/>
                <a:gd name="connsiteX3" fmla="*/ 5856 w 43256"/>
                <a:gd name="connsiteY3" fmla="*/ 35139 h 47260"/>
                <a:gd name="connsiteX4" fmla="*/ 16514 w 43256"/>
                <a:gd name="connsiteY4" fmla="*/ 38949 h 47260"/>
                <a:gd name="connsiteX5" fmla="*/ 15846 w 43256"/>
                <a:gd name="connsiteY5" fmla="*/ 37209 h 47260"/>
                <a:gd name="connsiteX6" fmla="*/ 28863 w 43256"/>
                <a:gd name="connsiteY6" fmla="*/ 34610 h 47260"/>
                <a:gd name="connsiteX7" fmla="*/ 28596 w 43256"/>
                <a:gd name="connsiteY7" fmla="*/ 36519 h 47260"/>
                <a:gd name="connsiteX8" fmla="*/ 34165 w 43256"/>
                <a:gd name="connsiteY8" fmla="*/ 22813 h 47260"/>
                <a:gd name="connsiteX9" fmla="*/ 37416 w 43256"/>
                <a:gd name="connsiteY9" fmla="*/ 29949 h 47260"/>
                <a:gd name="connsiteX10" fmla="*/ 41834 w 43256"/>
                <a:gd name="connsiteY10" fmla="*/ 15213 h 47260"/>
                <a:gd name="connsiteX11" fmla="*/ 40386 w 43256"/>
                <a:gd name="connsiteY11" fmla="*/ 17889 h 47260"/>
                <a:gd name="connsiteX12" fmla="*/ 38360 w 43256"/>
                <a:gd name="connsiteY12" fmla="*/ 5285 h 47260"/>
                <a:gd name="connsiteX13" fmla="*/ 38436 w 43256"/>
                <a:gd name="connsiteY13" fmla="*/ 6549 h 47260"/>
                <a:gd name="connsiteX14" fmla="*/ 29114 w 43256"/>
                <a:gd name="connsiteY14" fmla="*/ 3811 h 47260"/>
                <a:gd name="connsiteX15" fmla="*/ 29856 w 43256"/>
                <a:gd name="connsiteY15" fmla="*/ 2199 h 47260"/>
                <a:gd name="connsiteX16" fmla="*/ 22177 w 43256"/>
                <a:gd name="connsiteY16" fmla="*/ 4579 h 47260"/>
                <a:gd name="connsiteX17" fmla="*/ 22536 w 43256"/>
                <a:gd name="connsiteY17" fmla="*/ 3189 h 47260"/>
                <a:gd name="connsiteX18" fmla="*/ 14036 w 43256"/>
                <a:gd name="connsiteY18" fmla="*/ 5051 h 47260"/>
                <a:gd name="connsiteX19" fmla="*/ 15336 w 43256"/>
                <a:gd name="connsiteY19" fmla="*/ 6399 h 47260"/>
                <a:gd name="connsiteX20" fmla="*/ 4163 w 43256"/>
                <a:gd name="connsiteY20" fmla="*/ 15648 h 47260"/>
                <a:gd name="connsiteX21" fmla="*/ 3936 w 43256"/>
                <a:gd name="connsiteY21" fmla="*/ 14229 h 47260"/>
                <a:gd name="connsiteX0" fmla="*/ 3936 w 43256"/>
                <a:gd name="connsiteY0" fmla="*/ 14229 h 45331"/>
                <a:gd name="connsiteX1" fmla="*/ 5659 w 43256"/>
                <a:gd name="connsiteY1" fmla="*/ 6766 h 45331"/>
                <a:gd name="connsiteX2" fmla="*/ 14041 w 43256"/>
                <a:gd name="connsiteY2" fmla="*/ 5061 h 45331"/>
                <a:gd name="connsiteX3" fmla="*/ 22492 w 43256"/>
                <a:gd name="connsiteY3" fmla="*/ 3291 h 45331"/>
                <a:gd name="connsiteX4" fmla="*/ 25785 w 43256"/>
                <a:gd name="connsiteY4" fmla="*/ 59 h 45331"/>
                <a:gd name="connsiteX5" fmla="*/ 29869 w 43256"/>
                <a:gd name="connsiteY5" fmla="*/ 2340 h 45331"/>
                <a:gd name="connsiteX6" fmla="*/ 35499 w 43256"/>
                <a:gd name="connsiteY6" fmla="*/ 549 h 45331"/>
                <a:gd name="connsiteX7" fmla="*/ 38354 w 43256"/>
                <a:gd name="connsiteY7" fmla="*/ 5435 h 45331"/>
                <a:gd name="connsiteX8" fmla="*/ 42018 w 43256"/>
                <a:gd name="connsiteY8" fmla="*/ 10177 h 45331"/>
                <a:gd name="connsiteX9" fmla="*/ 41854 w 43256"/>
                <a:gd name="connsiteY9" fmla="*/ 15319 h 45331"/>
                <a:gd name="connsiteX10" fmla="*/ 43052 w 43256"/>
                <a:gd name="connsiteY10" fmla="*/ 23181 h 45331"/>
                <a:gd name="connsiteX11" fmla="*/ 37440 w 43256"/>
                <a:gd name="connsiteY11" fmla="*/ 30063 h 45331"/>
                <a:gd name="connsiteX12" fmla="*/ 35431 w 43256"/>
                <a:gd name="connsiteY12" fmla="*/ 35960 h 45331"/>
                <a:gd name="connsiteX13" fmla="*/ 28591 w 43256"/>
                <a:gd name="connsiteY13" fmla="*/ 36674 h 45331"/>
                <a:gd name="connsiteX14" fmla="*/ 23703 w 43256"/>
                <a:gd name="connsiteY14" fmla="*/ 42965 h 45331"/>
                <a:gd name="connsiteX15" fmla="*/ 16516 w 43256"/>
                <a:gd name="connsiteY15" fmla="*/ 39125 h 45331"/>
                <a:gd name="connsiteX16" fmla="*/ 5840 w 43256"/>
                <a:gd name="connsiteY16" fmla="*/ 35331 h 45331"/>
                <a:gd name="connsiteX17" fmla="*/ 1146 w 43256"/>
                <a:gd name="connsiteY17" fmla="*/ 31109 h 45331"/>
                <a:gd name="connsiteX18" fmla="*/ 2149 w 43256"/>
                <a:gd name="connsiteY18" fmla="*/ 25410 h 45331"/>
                <a:gd name="connsiteX19" fmla="*/ 31 w 43256"/>
                <a:gd name="connsiteY19" fmla="*/ 19563 h 45331"/>
                <a:gd name="connsiteX20" fmla="*/ 3899 w 43256"/>
                <a:gd name="connsiteY20" fmla="*/ 14366 h 45331"/>
                <a:gd name="connsiteX21" fmla="*/ 3936 w 43256"/>
                <a:gd name="connsiteY21" fmla="*/ 14229 h 45331"/>
                <a:gd name="connsiteX0" fmla="*/ 313592 w 1149569"/>
                <a:gd name="connsiteY0" fmla="*/ 631190 h 804899"/>
                <a:gd name="connsiteX1" fmla="*/ 282759 w 1149569"/>
                <a:gd name="connsiteY1" fmla="*/ 804899 h 804899"/>
                <a:gd name="connsiteX2" fmla="*/ 313592 w 1149569"/>
                <a:gd name="connsiteY2" fmla="*/ 631190 h 804899"/>
                <a:gd name="connsiteX0" fmla="*/ 518556 w 1149569"/>
                <a:gd name="connsiteY0" fmla="*/ 652334 h 804899"/>
                <a:gd name="connsiteX1" fmla="*/ 523877 w 1149569"/>
                <a:gd name="connsiteY1" fmla="*/ 653922 h 804899"/>
                <a:gd name="connsiteX2" fmla="*/ 518874 w 1149569"/>
                <a:gd name="connsiteY2" fmla="*/ 657414 h 804899"/>
                <a:gd name="connsiteX3" fmla="*/ 518556 w 1149569"/>
                <a:gd name="connsiteY3" fmla="*/ 652334 h 804899"/>
                <a:gd name="connsiteX0" fmla="*/ 349269 w 1149569"/>
                <a:gd name="connsiteY0" fmla="*/ 397643 h 804899"/>
                <a:gd name="connsiteX1" fmla="*/ 380596 w 1149569"/>
                <a:gd name="connsiteY1" fmla="*/ 706783 h 804899"/>
                <a:gd name="connsiteX2" fmla="*/ 349269 w 1149569"/>
                <a:gd name="connsiteY2" fmla="*/ 397643 h 804899"/>
                <a:gd name="connsiteX0" fmla="*/ 4729 w 43256"/>
                <a:gd name="connsiteY0" fmla="*/ 26036 h 45331"/>
                <a:gd name="connsiteX1" fmla="*/ 2196 w 43256"/>
                <a:gd name="connsiteY1" fmla="*/ 25239 h 45331"/>
                <a:gd name="connsiteX2" fmla="*/ 6964 w 43256"/>
                <a:gd name="connsiteY2" fmla="*/ 34758 h 45331"/>
                <a:gd name="connsiteX3" fmla="*/ 5856 w 43256"/>
                <a:gd name="connsiteY3" fmla="*/ 35139 h 45331"/>
                <a:gd name="connsiteX4" fmla="*/ 16514 w 43256"/>
                <a:gd name="connsiteY4" fmla="*/ 38949 h 45331"/>
                <a:gd name="connsiteX5" fmla="*/ 15846 w 43256"/>
                <a:gd name="connsiteY5" fmla="*/ 37209 h 45331"/>
                <a:gd name="connsiteX6" fmla="*/ 28863 w 43256"/>
                <a:gd name="connsiteY6" fmla="*/ 34610 h 45331"/>
                <a:gd name="connsiteX7" fmla="*/ 28596 w 43256"/>
                <a:gd name="connsiteY7" fmla="*/ 36519 h 45331"/>
                <a:gd name="connsiteX8" fmla="*/ 34165 w 43256"/>
                <a:gd name="connsiteY8" fmla="*/ 22813 h 45331"/>
                <a:gd name="connsiteX9" fmla="*/ 37416 w 43256"/>
                <a:gd name="connsiteY9" fmla="*/ 29949 h 45331"/>
                <a:gd name="connsiteX10" fmla="*/ 41834 w 43256"/>
                <a:gd name="connsiteY10" fmla="*/ 15213 h 45331"/>
                <a:gd name="connsiteX11" fmla="*/ 40386 w 43256"/>
                <a:gd name="connsiteY11" fmla="*/ 17889 h 45331"/>
                <a:gd name="connsiteX12" fmla="*/ 38360 w 43256"/>
                <a:gd name="connsiteY12" fmla="*/ 5285 h 45331"/>
                <a:gd name="connsiteX13" fmla="*/ 38436 w 43256"/>
                <a:gd name="connsiteY13" fmla="*/ 6549 h 45331"/>
                <a:gd name="connsiteX14" fmla="*/ 29114 w 43256"/>
                <a:gd name="connsiteY14" fmla="*/ 3811 h 45331"/>
                <a:gd name="connsiteX15" fmla="*/ 29856 w 43256"/>
                <a:gd name="connsiteY15" fmla="*/ 2199 h 45331"/>
                <a:gd name="connsiteX16" fmla="*/ 22177 w 43256"/>
                <a:gd name="connsiteY16" fmla="*/ 4579 h 45331"/>
                <a:gd name="connsiteX17" fmla="*/ 22536 w 43256"/>
                <a:gd name="connsiteY17" fmla="*/ 3189 h 45331"/>
                <a:gd name="connsiteX18" fmla="*/ 14036 w 43256"/>
                <a:gd name="connsiteY18" fmla="*/ 5051 h 45331"/>
                <a:gd name="connsiteX19" fmla="*/ 15336 w 43256"/>
                <a:gd name="connsiteY19" fmla="*/ 6399 h 45331"/>
                <a:gd name="connsiteX20" fmla="*/ 4163 w 43256"/>
                <a:gd name="connsiteY20" fmla="*/ 15648 h 45331"/>
                <a:gd name="connsiteX21" fmla="*/ 3936 w 43256"/>
                <a:gd name="connsiteY21" fmla="*/ 14229 h 45331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13592 w 1149569"/>
                <a:gd name="connsiteY0" fmla="*/ 631190 h 767398"/>
                <a:gd name="connsiteX1" fmla="*/ 276409 w 1149569"/>
                <a:gd name="connsiteY1" fmla="*/ 625511 h 767398"/>
                <a:gd name="connsiteX2" fmla="*/ 313592 w 1149569"/>
                <a:gd name="connsiteY2" fmla="*/ 631190 h 767398"/>
                <a:gd name="connsiteX0" fmla="*/ 518556 w 1149569"/>
                <a:gd name="connsiteY0" fmla="*/ 652334 h 767398"/>
                <a:gd name="connsiteX1" fmla="*/ 523877 w 1149569"/>
                <a:gd name="connsiteY1" fmla="*/ 653922 h 767398"/>
                <a:gd name="connsiteX2" fmla="*/ 518874 w 1149569"/>
                <a:gd name="connsiteY2" fmla="*/ 657414 h 767398"/>
                <a:gd name="connsiteX3" fmla="*/ 518556 w 1149569"/>
                <a:gd name="connsiteY3" fmla="*/ 652334 h 767398"/>
                <a:gd name="connsiteX0" fmla="*/ 349269 w 1149569"/>
                <a:gd name="connsiteY0" fmla="*/ 397643 h 767398"/>
                <a:gd name="connsiteX1" fmla="*/ 380596 w 1149569"/>
                <a:gd name="connsiteY1" fmla="*/ 706783 h 767398"/>
                <a:gd name="connsiteX2" fmla="*/ 349269 w 1149569"/>
                <a:gd name="connsiteY2" fmla="*/ 397643 h 76739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13592 w 1149569"/>
                <a:gd name="connsiteY0" fmla="*/ 631190 h 767398"/>
                <a:gd name="connsiteX1" fmla="*/ 276409 w 1149569"/>
                <a:gd name="connsiteY1" fmla="*/ 625511 h 767398"/>
                <a:gd name="connsiteX2" fmla="*/ 313592 w 1149569"/>
                <a:gd name="connsiteY2" fmla="*/ 631190 h 767398"/>
                <a:gd name="connsiteX0" fmla="*/ 518556 w 1149569"/>
                <a:gd name="connsiteY0" fmla="*/ 652334 h 767398"/>
                <a:gd name="connsiteX1" fmla="*/ 523877 w 1149569"/>
                <a:gd name="connsiteY1" fmla="*/ 653922 h 767398"/>
                <a:gd name="connsiteX2" fmla="*/ 518874 w 1149569"/>
                <a:gd name="connsiteY2" fmla="*/ 657414 h 767398"/>
                <a:gd name="connsiteX3" fmla="*/ 518556 w 1149569"/>
                <a:gd name="connsiteY3" fmla="*/ 652334 h 767398"/>
                <a:gd name="connsiteX0" fmla="*/ 379431 w 1149569"/>
                <a:gd name="connsiteY0" fmla="*/ 656406 h 767398"/>
                <a:gd name="connsiteX1" fmla="*/ 380596 w 1149569"/>
                <a:gd name="connsiteY1" fmla="*/ 706783 h 767398"/>
                <a:gd name="connsiteX2" fmla="*/ 379431 w 1149569"/>
                <a:gd name="connsiteY2" fmla="*/ 656406 h 76739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13592 w 1149569"/>
                <a:gd name="connsiteY0" fmla="*/ 631190 h 767398"/>
                <a:gd name="connsiteX1" fmla="*/ 276409 w 1149569"/>
                <a:gd name="connsiteY1" fmla="*/ 625511 h 767398"/>
                <a:gd name="connsiteX2" fmla="*/ 313592 w 1149569"/>
                <a:gd name="connsiteY2" fmla="*/ 631190 h 767398"/>
                <a:gd name="connsiteX0" fmla="*/ 518556 w 1149569"/>
                <a:gd name="connsiteY0" fmla="*/ 652334 h 767398"/>
                <a:gd name="connsiteX1" fmla="*/ 523877 w 1149569"/>
                <a:gd name="connsiteY1" fmla="*/ 653922 h 767398"/>
                <a:gd name="connsiteX2" fmla="*/ 518874 w 1149569"/>
                <a:gd name="connsiteY2" fmla="*/ 657414 h 767398"/>
                <a:gd name="connsiteX3" fmla="*/ 518556 w 1149569"/>
                <a:gd name="connsiteY3" fmla="*/ 652334 h 767398"/>
                <a:gd name="connsiteX0" fmla="*/ 379431 w 1149569"/>
                <a:gd name="connsiteY0" fmla="*/ 656406 h 767398"/>
                <a:gd name="connsiteX1" fmla="*/ 380596 w 1149569"/>
                <a:gd name="connsiteY1" fmla="*/ 706783 h 767398"/>
                <a:gd name="connsiteX2" fmla="*/ 379431 w 1149569"/>
                <a:gd name="connsiteY2" fmla="*/ 656406 h 76739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13592 w 1149569"/>
                <a:gd name="connsiteY0" fmla="*/ 631190 h 767398"/>
                <a:gd name="connsiteX1" fmla="*/ 276409 w 1149569"/>
                <a:gd name="connsiteY1" fmla="*/ 625511 h 767398"/>
                <a:gd name="connsiteX2" fmla="*/ 313592 w 1149569"/>
                <a:gd name="connsiteY2" fmla="*/ 631190 h 767398"/>
                <a:gd name="connsiteX0" fmla="*/ 518556 w 1149569"/>
                <a:gd name="connsiteY0" fmla="*/ 652334 h 767398"/>
                <a:gd name="connsiteX1" fmla="*/ 523877 w 1149569"/>
                <a:gd name="connsiteY1" fmla="*/ 653922 h 767398"/>
                <a:gd name="connsiteX2" fmla="*/ 518874 w 1149569"/>
                <a:gd name="connsiteY2" fmla="*/ 657414 h 767398"/>
                <a:gd name="connsiteX3" fmla="*/ 518556 w 1149569"/>
                <a:gd name="connsiteY3" fmla="*/ 652334 h 767398"/>
                <a:gd name="connsiteX0" fmla="*/ 379431 w 1149569"/>
                <a:gd name="connsiteY0" fmla="*/ 656406 h 767398"/>
                <a:gd name="connsiteX1" fmla="*/ 380596 w 1149569"/>
                <a:gd name="connsiteY1" fmla="*/ 706783 h 767398"/>
                <a:gd name="connsiteX2" fmla="*/ 379431 w 1149569"/>
                <a:gd name="connsiteY2" fmla="*/ 656406 h 76739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8355 w 43256"/>
                <a:gd name="connsiteY5" fmla="*/ 35331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13592 w 1149569"/>
                <a:gd name="connsiteY0" fmla="*/ 631190 h 767398"/>
                <a:gd name="connsiteX1" fmla="*/ 276409 w 1149569"/>
                <a:gd name="connsiteY1" fmla="*/ 625511 h 767398"/>
                <a:gd name="connsiteX2" fmla="*/ 313592 w 1149569"/>
                <a:gd name="connsiteY2" fmla="*/ 631190 h 767398"/>
                <a:gd name="connsiteX0" fmla="*/ 518556 w 1149569"/>
                <a:gd name="connsiteY0" fmla="*/ 652334 h 767398"/>
                <a:gd name="connsiteX1" fmla="*/ 523877 w 1149569"/>
                <a:gd name="connsiteY1" fmla="*/ 653922 h 767398"/>
                <a:gd name="connsiteX2" fmla="*/ 518874 w 1149569"/>
                <a:gd name="connsiteY2" fmla="*/ 657414 h 767398"/>
                <a:gd name="connsiteX3" fmla="*/ 518556 w 1149569"/>
                <a:gd name="connsiteY3" fmla="*/ 652334 h 767398"/>
                <a:gd name="connsiteX0" fmla="*/ 379431 w 1149569"/>
                <a:gd name="connsiteY0" fmla="*/ 656406 h 767398"/>
                <a:gd name="connsiteX1" fmla="*/ 380596 w 1149569"/>
                <a:gd name="connsiteY1" fmla="*/ 706783 h 767398"/>
                <a:gd name="connsiteX2" fmla="*/ 379431 w 1149569"/>
                <a:gd name="connsiteY2" fmla="*/ 656406 h 76739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8355 w 43256"/>
                <a:gd name="connsiteY5" fmla="*/ 35331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313592 w 1149569"/>
                <a:gd name="connsiteY0" fmla="*/ 631190 h 767398"/>
                <a:gd name="connsiteX1" fmla="*/ 276409 w 1149569"/>
                <a:gd name="connsiteY1" fmla="*/ 625511 h 767398"/>
                <a:gd name="connsiteX2" fmla="*/ 313592 w 1149569"/>
                <a:gd name="connsiteY2" fmla="*/ 631190 h 767398"/>
                <a:gd name="connsiteX0" fmla="*/ 518556 w 1149569"/>
                <a:gd name="connsiteY0" fmla="*/ 652334 h 767398"/>
                <a:gd name="connsiteX1" fmla="*/ 523877 w 1149569"/>
                <a:gd name="connsiteY1" fmla="*/ 653922 h 767398"/>
                <a:gd name="connsiteX2" fmla="*/ 518874 w 1149569"/>
                <a:gd name="connsiteY2" fmla="*/ 657414 h 767398"/>
                <a:gd name="connsiteX3" fmla="*/ 518556 w 1149569"/>
                <a:gd name="connsiteY3" fmla="*/ 652334 h 767398"/>
                <a:gd name="connsiteX0" fmla="*/ 430231 w 1149569"/>
                <a:gd name="connsiteY0" fmla="*/ 702444 h 767398"/>
                <a:gd name="connsiteX1" fmla="*/ 380596 w 1149569"/>
                <a:gd name="connsiteY1" fmla="*/ 706783 h 767398"/>
                <a:gd name="connsiteX2" fmla="*/ 430231 w 1149569"/>
                <a:gd name="connsiteY2" fmla="*/ 702444 h 76739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8355 w 43256"/>
                <a:gd name="connsiteY5" fmla="*/ 35331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1149569" h="767398">
                  <a:moveTo>
                    <a:pt x="313592" y="631190"/>
                  </a:moveTo>
                  <a:lnTo>
                    <a:pt x="276409" y="625511"/>
                  </a:lnTo>
                  <a:lnTo>
                    <a:pt x="313592" y="631190"/>
                  </a:lnTo>
                  <a:close/>
                </a:path>
                <a:path w="1149569" h="767398">
                  <a:moveTo>
                    <a:pt x="518556" y="652334"/>
                  </a:moveTo>
                  <a:cubicBezTo>
                    <a:pt x="520766" y="662917"/>
                    <a:pt x="521115" y="640693"/>
                    <a:pt x="523877" y="653922"/>
                  </a:cubicBezTo>
                  <a:cubicBezTo>
                    <a:pt x="510406" y="623019"/>
                    <a:pt x="519761" y="657679"/>
                    <a:pt x="518874" y="657414"/>
                  </a:cubicBezTo>
                  <a:cubicBezTo>
                    <a:pt x="517987" y="657149"/>
                    <a:pt x="547091" y="652651"/>
                    <a:pt x="518556" y="652334"/>
                  </a:cubicBezTo>
                  <a:close/>
                </a:path>
                <a:path w="1149569" h="767398">
                  <a:moveTo>
                    <a:pt x="430231" y="702444"/>
                  </a:moveTo>
                  <a:cubicBezTo>
                    <a:pt x="408006" y="702823"/>
                    <a:pt x="380596" y="706783"/>
                    <a:pt x="380596" y="706783"/>
                  </a:cubicBezTo>
                  <a:cubicBezTo>
                    <a:pt x="380596" y="706783"/>
                    <a:pt x="452456" y="702065"/>
                    <a:pt x="430231" y="702444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7516" y="39429"/>
                    <a:pt x="18355" y="35331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50" dirty="0"/>
                <a:t>Analytic</a:t>
              </a:r>
            </a:p>
          </p:txBody>
        </p:sp>
        <p:pic>
          <p:nvPicPr>
            <p:cNvPr id="58" name="Picture 2" descr="RÃ©sultats de recherche d'images pour Â«Â blockchainÂ Â»">
              <a:extLst>
                <a:ext uri="{FF2B5EF4-FFF2-40B4-BE49-F238E27FC236}">
                  <a16:creationId xmlns:a16="http://schemas.microsoft.com/office/drawing/2014/main" id="{16229800-7E4C-409E-899B-2BFDC8A2F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171" y="1620804"/>
              <a:ext cx="1042923" cy="463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Arc 52">
            <a:extLst>
              <a:ext uri="{FF2B5EF4-FFF2-40B4-BE49-F238E27FC236}">
                <a16:creationId xmlns:a16="http://schemas.microsoft.com/office/drawing/2014/main" id="{1583C5F1-C4C8-45BE-96E3-4EC676A39B94}"/>
              </a:ext>
            </a:extLst>
          </p:cNvPr>
          <p:cNvSpPr/>
          <p:nvPr/>
        </p:nvSpPr>
        <p:spPr>
          <a:xfrm rot="1990114">
            <a:off x="2663963" y="2268804"/>
            <a:ext cx="1314636" cy="1760314"/>
          </a:xfrm>
          <a:prstGeom prst="arc">
            <a:avLst>
              <a:gd name="adj1" fmla="val 17453819"/>
              <a:gd name="adj2" fmla="val 3550901"/>
            </a:avLst>
          </a:prstGeom>
          <a:ln w="19050">
            <a:solidFill>
              <a:schemeClr val="accent5">
                <a:lumMod val="75000"/>
                <a:alpha val="99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0CACAFA-089C-4BE8-9F6B-6973783E66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7221" y="4311624"/>
            <a:ext cx="339945" cy="3399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D84CB88-869D-43B3-A9DB-4D4253907F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2976" y="3827354"/>
            <a:ext cx="339945" cy="33994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3A4B51C4-935B-4071-AF5B-1562DEA458C1}"/>
              </a:ext>
            </a:extLst>
          </p:cNvPr>
          <p:cNvSpPr/>
          <p:nvPr/>
        </p:nvSpPr>
        <p:spPr>
          <a:xfrm>
            <a:off x="7262290" y="910894"/>
            <a:ext cx="1326028" cy="775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1100" dirty="0"/>
              <a:t>Monitoring</a:t>
            </a:r>
          </a:p>
          <a:p>
            <a:pPr algn="ctr"/>
            <a:r>
              <a:rPr lang="fr-CA" sz="1100" dirty="0"/>
              <a:t>M2M, Automation</a:t>
            </a:r>
          </a:p>
        </p:txBody>
      </p:sp>
      <p:sp>
        <p:nvSpPr>
          <p:cNvPr id="72" name="Titre 1">
            <a:extLst>
              <a:ext uri="{FF2B5EF4-FFF2-40B4-BE49-F238E27FC236}">
                <a16:creationId xmlns:a16="http://schemas.microsoft.com/office/drawing/2014/main" id="{6329B28D-F448-43E7-AB2D-B2FBF9F99AB1}"/>
              </a:ext>
            </a:extLst>
          </p:cNvPr>
          <p:cNvSpPr txBox="1">
            <a:spLocks/>
          </p:cNvSpPr>
          <p:nvPr/>
        </p:nvSpPr>
        <p:spPr>
          <a:xfrm>
            <a:off x="263110" y="1942867"/>
            <a:ext cx="2340320" cy="79001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cap="none" dirty="0"/>
              <a:t>Components Model</a:t>
            </a:r>
            <a:endParaRPr lang="en-CA" sz="24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FB98773-C0C3-4849-B15B-DC7D003D892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558A7FD-9456-426E-97DF-DCE40287092D}"/>
              </a:ext>
            </a:extLst>
          </p:cNvPr>
          <p:cNvSpPr/>
          <p:nvPr/>
        </p:nvSpPr>
        <p:spPr>
          <a:xfrm>
            <a:off x="6858000" y="275168"/>
            <a:ext cx="5066607" cy="2850418"/>
          </a:xfrm>
          <a:custGeom>
            <a:avLst/>
            <a:gdLst>
              <a:gd name="connsiteX0" fmla="*/ 0 w 5004262"/>
              <a:gd name="connsiteY0" fmla="*/ 33251 h 2801389"/>
              <a:gd name="connsiteX1" fmla="*/ 0 w 5004262"/>
              <a:gd name="connsiteY1" fmla="*/ 33251 h 2801389"/>
              <a:gd name="connsiteX2" fmla="*/ 54033 w 5004262"/>
              <a:gd name="connsiteY2" fmla="*/ 33251 h 2801389"/>
              <a:gd name="connsiteX3" fmla="*/ 3861262 w 5004262"/>
              <a:gd name="connsiteY3" fmla="*/ 0 h 2801389"/>
              <a:gd name="connsiteX4" fmla="*/ 5004262 w 5004262"/>
              <a:gd name="connsiteY4" fmla="*/ 1575262 h 2801389"/>
              <a:gd name="connsiteX5" fmla="*/ 4983480 w 5004262"/>
              <a:gd name="connsiteY5" fmla="*/ 2801389 h 2801389"/>
              <a:gd name="connsiteX6" fmla="*/ 157942 w 5004262"/>
              <a:gd name="connsiteY6" fmla="*/ 2768139 h 2801389"/>
              <a:gd name="connsiteX7" fmla="*/ 0 w 5004262"/>
              <a:gd name="connsiteY7" fmla="*/ 33251 h 280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4262" h="2801389">
                <a:moveTo>
                  <a:pt x="0" y="33251"/>
                </a:moveTo>
                <a:lnTo>
                  <a:pt x="0" y="33251"/>
                </a:lnTo>
                <a:lnTo>
                  <a:pt x="54033" y="33251"/>
                </a:lnTo>
                <a:lnTo>
                  <a:pt x="3861262" y="0"/>
                </a:lnTo>
                <a:lnTo>
                  <a:pt x="5004262" y="1575262"/>
                </a:lnTo>
                <a:lnTo>
                  <a:pt x="4983480" y="2801389"/>
                </a:lnTo>
                <a:lnTo>
                  <a:pt x="157942" y="2768139"/>
                </a:lnTo>
                <a:lnTo>
                  <a:pt x="0" y="33251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 w="38100">
            <a:solidFill>
              <a:srgbClr val="D15E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Cloud IoT Platforms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C83F815-46C1-4B13-AB7F-858EE5D97B20}"/>
              </a:ext>
            </a:extLst>
          </p:cNvPr>
          <p:cNvSpPr/>
          <p:nvPr/>
        </p:nvSpPr>
        <p:spPr>
          <a:xfrm>
            <a:off x="3750733" y="2727895"/>
            <a:ext cx="6018172" cy="3380153"/>
          </a:xfrm>
          <a:custGeom>
            <a:avLst/>
            <a:gdLst>
              <a:gd name="connsiteX0" fmla="*/ 4234 w 6303434"/>
              <a:gd name="connsiteY0" fmla="*/ 2103967 h 3251200"/>
              <a:gd name="connsiteX1" fmla="*/ 4576234 w 6303434"/>
              <a:gd name="connsiteY1" fmla="*/ 1960034 h 3251200"/>
              <a:gd name="connsiteX2" fmla="*/ 4851400 w 6303434"/>
              <a:gd name="connsiteY2" fmla="*/ 0 h 3251200"/>
              <a:gd name="connsiteX3" fmla="*/ 5990167 w 6303434"/>
              <a:gd name="connsiteY3" fmla="*/ 4234 h 3251200"/>
              <a:gd name="connsiteX4" fmla="*/ 6303434 w 6303434"/>
              <a:gd name="connsiteY4" fmla="*/ 3251200 h 3251200"/>
              <a:gd name="connsiteX5" fmla="*/ 0 w 6303434"/>
              <a:gd name="connsiteY5" fmla="*/ 2874434 h 3251200"/>
              <a:gd name="connsiteX6" fmla="*/ 4234 w 6303434"/>
              <a:gd name="connsiteY6" fmla="*/ 2103967 h 3251200"/>
              <a:gd name="connsiteX0" fmla="*/ 4234 w 6303434"/>
              <a:gd name="connsiteY0" fmla="*/ 2103967 h 3251200"/>
              <a:gd name="connsiteX1" fmla="*/ 2817772 w 6303434"/>
              <a:gd name="connsiteY1" fmla="*/ 1647418 h 3251200"/>
              <a:gd name="connsiteX2" fmla="*/ 4851400 w 6303434"/>
              <a:gd name="connsiteY2" fmla="*/ 0 h 3251200"/>
              <a:gd name="connsiteX3" fmla="*/ 5990167 w 6303434"/>
              <a:gd name="connsiteY3" fmla="*/ 4234 h 3251200"/>
              <a:gd name="connsiteX4" fmla="*/ 6303434 w 6303434"/>
              <a:gd name="connsiteY4" fmla="*/ 3251200 h 3251200"/>
              <a:gd name="connsiteX5" fmla="*/ 0 w 6303434"/>
              <a:gd name="connsiteY5" fmla="*/ 2874434 h 3251200"/>
              <a:gd name="connsiteX6" fmla="*/ 4234 w 6303434"/>
              <a:gd name="connsiteY6" fmla="*/ 2103967 h 3251200"/>
              <a:gd name="connsiteX0" fmla="*/ 4234 w 6018172"/>
              <a:gd name="connsiteY0" fmla="*/ 2103967 h 3259015"/>
              <a:gd name="connsiteX1" fmla="*/ 2817772 w 6018172"/>
              <a:gd name="connsiteY1" fmla="*/ 1647418 h 3259015"/>
              <a:gd name="connsiteX2" fmla="*/ 4851400 w 6018172"/>
              <a:gd name="connsiteY2" fmla="*/ 0 h 3259015"/>
              <a:gd name="connsiteX3" fmla="*/ 5990167 w 6018172"/>
              <a:gd name="connsiteY3" fmla="*/ 4234 h 3259015"/>
              <a:gd name="connsiteX4" fmla="*/ 6018172 w 6018172"/>
              <a:gd name="connsiteY4" fmla="*/ 3259015 h 3259015"/>
              <a:gd name="connsiteX5" fmla="*/ 0 w 6018172"/>
              <a:gd name="connsiteY5" fmla="*/ 2874434 h 3259015"/>
              <a:gd name="connsiteX6" fmla="*/ 4234 w 6018172"/>
              <a:gd name="connsiteY6" fmla="*/ 2103967 h 3259015"/>
              <a:gd name="connsiteX0" fmla="*/ 4234 w 6018172"/>
              <a:gd name="connsiteY0" fmla="*/ 2225105 h 3380153"/>
              <a:gd name="connsiteX1" fmla="*/ 2817772 w 6018172"/>
              <a:gd name="connsiteY1" fmla="*/ 1768556 h 3380153"/>
              <a:gd name="connsiteX2" fmla="*/ 5222630 w 6018172"/>
              <a:gd name="connsiteY2" fmla="*/ 0 h 3380153"/>
              <a:gd name="connsiteX3" fmla="*/ 5990167 w 6018172"/>
              <a:gd name="connsiteY3" fmla="*/ 125372 h 3380153"/>
              <a:gd name="connsiteX4" fmla="*/ 6018172 w 6018172"/>
              <a:gd name="connsiteY4" fmla="*/ 3380153 h 3380153"/>
              <a:gd name="connsiteX5" fmla="*/ 0 w 6018172"/>
              <a:gd name="connsiteY5" fmla="*/ 2995572 h 3380153"/>
              <a:gd name="connsiteX6" fmla="*/ 4234 w 6018172"/>
              <a:gd name="connsiteY6" fmla="*/ 2225105 h 338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8172" h="3380153">
                <a:moveTo>
                  <a:pt x="4234" y="2225105"/>
                </a:moveTo>
                <a:lnTo>
                  <a:pt x="2817772" y="1768556"/>
                </a:lnTo>
                <a:lnTo>
                  <a:pt x="5222630" y="0"/>
                </a:lnTo>
                <a:lnTo>
                  <a:pt x="5990167" y="125372"/>
                </a:lnTo>
                <a:lnTo>
                  <a:pt x="6018172" y="3380153"/>
                </a:lnTo>
                <a:lnTo>
                  <a:pt x="0" y="2995572"/>
                </a:lnTo>
                <a:cubicBezTo>
                  <a:pt x="1411" y="2738750"/>
                  <a:pt x="2823" y="2481927"/>
                  <a:pt x="4234" y="2225105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 w="38100">
            <a:solidFill>
              <a:srgbClr val="D15E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1764000" rtlCol="0" anchor="ctr"/>
          <a:lstStyle/>
          <a:p>
            <a:pPr algn="ctr"/>
            <a:r>
              <a:rPr lang="en-CA" sz="2000" b="1" dirty="0"/>
              <a:t>IoT Development </a:t>
            </a:r>
          </a:p>
          <a:p>
            <a:pPr algn="ctr"/>
            <a:r>
              <a:rPr lang="en-CA" sz="2000" b="1" dirty="0"/>
              <a:t>Platforms (APPS)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E524443-73AF-4423-9D87-57338721EBF1}"/>
              </a:ext>
            </a:extLst>
          </p:cNvPr>
          <p:cNvSpPr/>
          <p:nvPr/>
        </p:nvSpPr>
        <p:spPr>
          <a:xfrm>
            <a:off x="2518832" y="2400451"/>
            <a:ext cx="4145411" cy="2222349"/>
          </a:xfrm>
          <a:custGeom>
            <a:avLst/>
            <a:gdLst>
              <a:gd name="connsiteX0" fmla="*/ 723900 w 5401734"/>
              <a:gd name="connsiteY0" fmla="*/ 2501900 h 2501900"/>
              <a:gd name="connsiteX1" fmla="*/ 723900 w 5401734"/>
              <a:gd name="connsiteY1" fmla="*/ 2501900 h 2501900"/>
              <a:gd name="connsiteX2" fmla="*/ 690034 w 5401734"/>
              <a:gd name="connsiteY2" fmla="*/ 2476500 h 2501900"/>
              <a:gd name="connsiteX3" fmla="*/ 677334 w 5401734"/>
              <a:gd name="connsiteY3" fmla="*/ 2472267 h 2501900"/>
              <a:gd name="connsiteX4" fmla="*/ 630767 w 5401734"/>
              <a:gd name="connsiteY4" fmla="*/ 2446867 h 2501900"/>
              <a:gd name="connsiteX5" fmla="*/ 618067 w 5401734"/>
              <a:gd name="connsiteY5" fmla="*/ 2434167 h 2501900"/>
              <a:gd name="connsiteX6" fmla="*/ 601134 w 5401734"/>
              <a:gd name="connsiteY6" fmla="*/ 2425700 h 2501900"/>
              <a:gd name="connsiteX7" fmla="*/ 0 w 5401734"/>
              <a:gd name="connsiteY7" fmla="*/ 1794934 h 2501900"/>
              <a:gd name="connsiteX8" fmla="*/ 1041400 w 5401734"/>
              <a:gd name="connsiteY8" fmla="*/ 241300 h 2501900"/>
              <a:gd name="connsiteX9" fmla="*/ 2319867 w 5401734"/>
              <a:gd name="connsiteY9" fmla="*/ 211667 h 2501900"/>
              <a:gd name="connsiteX10" fmla="*/ 4978400 w 5401734"/>
              <a:gd name="connsiteY10" fmla="*/ 0 h 2501900"/>
              <a:gd name="connsiteX11" fmla="*/ 5401734 w 5401734"/>
              <a:gd name="connsiteY11" fmla="*/ 1104900 h 2501900"/>
              <a:gd name="connsiteX12" fmla="*/ 723900 w 5401734"/>
              <a:gd name="connsiteY12" fmla="*/ 2501900 h 2501900"/>
              <a:gd name="connsiteX0" fmla="*/ 723900 w 5401734"/>
              <a:gd name="connsiteY0" fmla="*/ 2290233 h 2290233"/>
              <a:gd name="connsiteX1" fmla="*/ 723900 w 5401734"/>
              <a:gd name="connsiteY1" fmla="*/ 2290233 h 2290233"/>
              <a:gd name="connsiteX2" fmla="*/ 690034 w 5401734"/>
              <a:gd name="connsiteY2" fmla="*/ 2264833 h 2290233"/>
              <a:gd name="connsiteX3" fmla="*/ 677334 w 5401734"/>
              <a:gd name="connsiteY3" fmla="*/ 2260600 h 2290233"/>
              <a:gd name="connsiteX4" fmla="*/ 630767 w 5401734"/>
              <a:gd name="connsiteY4" fmla="*/ 2235200 h 2290233"/>
              <a:gd name="connsiteX5" fmla="*/ 618067 w 5401734"/>
              <a:gd name="connsiteY5" fmla="*/ 2222500 h 2290233"/>
              <a:gd name="connsiteX6" fmla="*/ 601134 w 5401734"/>
              <a:gd name="connsiteY6" fmla="*/ 2214033 h 2290233"/>
              <a:gd name="connsiteX7" fmla="*/ 0 w 5401734"/>
              <a:gd name="connsiteY7" fmla="*/ 1583267 h 2290233"/>
              <a:gd name="connsiteX8" fmla="*/ 1041400 w 5401734"/>
              <a:gd name="connsiteY8" fmla="*/ 29633 h 2290233"/>
              <a:gd name="connsiteX9" fmla="*/ 2319867 w 5401734"/>
              <a:gd name="connsiteY9" fmla="*/ 0 h 2290233"/>
              <a:gd name="connsiteX10" fmla="*/ 3917929 w 5401734"/>
              <a:gd name="connsiteY10" fmla="*/ 70554 h 2290233"/>
              <a:gd name="connsiteX11" fmla="*/ 5401734 w 5401734"/>
              <a:gd name="connsiteY11" fmla="*/ 893233 h 2290233"/>
              <a:gd name="connsiteX12" fmla="*/ 723900 w 5401734"/>
              <a:gd name="connsiteY12" fmla="*/ 2290233 h 2290233"/>
              <a:gd name="connsiteX0" fmla="*/ 723900 w 4245220"/>
              <a:gd name="connsiteY0" fmla="*/ 2290233 h 2290233"/>
              <a:gd name="connsiteX1" fmla="*/ 723900 w 4245220"/>
              <a:gd name="connsiteY1" fmla="*/ 2290233 h 2290233"/>
              <a:gd name="connsiteX2" fmla="*/ 690034 w 4245220"/>
              <a:gd name="connsiteY2" fmla="*/ 2264833 h 2290233"/>
              <a:gd name="connsiteX3" fmla="*/ 677334 w 4245220"/>
              <a:gd name="connsiteY3" fmla="*/ 2260600 h 2290233"/>
              <a:gd name="connsiteX4" fmla="*/ 630767 w 4245220"/>
              <a:gd name="connsiteY4" fmla="*/ 2235200 h 2290233"/>
              <a:gd name="connsiteX5" fmla="*/ 618067 w 4245220"/>
              <a:gd name="connsiteY5" fmla="*/ 2222500 h 2290233"/>
              <a:gd name="connsiteX6" fmla="*/ 601134 w 4245220"/>
              <a:gd name="connsiteY6" fmla="*/ 2214033 h 2290233"/>
              <a:gd name="connsiteX7" fmla="*/ 0 w 4245220"/>
              <a:gd name="connsiteY7" fmla="*/ 1583267 h 2290233"/>
              <a:gd name="connsiteX8" fmla="*/ 1041400 w 4245220"/>
              <a:gd name="connsiteY8" fmla="*/ 29633 h 2290233"/>
              <a:gd name="connsiteX9" fmla="*/ 2319867 w 4245220"/>
              <a:gd name="connsiteY9" fmla="*/ 0 h 2290233"/>
              <a:gd name="connsiteX10" fmla="*/ 3917929 w 4245220"/>
              <a:gd name="connsiteY10" fmla="*/ 70554 h 2290233"/>
              <a:gd name="connsiteX11" fmla="*/ 4245220 w 4245220"/>
              <a:gd name="connsiteY11" fmla="*/ 1151605 h 2290233"/>
              <a:gd name="connsiteX12" fmla="*/ 723900 w 4245220"/>
              <a:gd name="connsiteY12" fmla="*/ 2290233 h 2290233"/>
              <a:gd name="connsiteX0" fmla="*/ 723900 w 4245220"/>
              <a:gd name="connsiteY0" fmla="*/ 2260600 h 2260600"/>
              <a:gd name="connsiteX1" fmla="*/ 723900 w 4245220"/>
              <a:gd name="connsiteY1" fmla="*/ 2260600 h 2260600"/>
              <a:gd name="connsiteX2" fmla="*/ 690034 w 4245220"/>
              <a:gd name="connsiteY2" fmla="*/ 2235200 h 2260600"/>
              <a:gd name="connsiteX3" fmla="*/ 677334 w 4245220"/>
              <a:gd name="connsiteY3" fmla="*/ 2230967 h 2260600"/>
              <a:gd name="connsiteX4" fmla="*/ 630767 w 4245220"/>
              <a:gd name="connsiteY4" fmla="*/ 2205567 h 2260600"/>
              <a:gd name="connsiteX5" fmla="*/ 618067 w 4245220"/>
              <a:gd name="connsiteY5" fmla="*/ 2192867 h 2260600"/>
              <a:gd name="connsiteX6" fmla="*/ 601134 w 4245220"/>
              <a:gd name="connsiteY6" fmla="*/ 2184400 h 2260600"/>
              <a:gd name="connsiteX7" fmla="*/ 0 w 4245220"/>
              <a:gd name="connsiteY7" fmla="*/ 1553634 h 2260600"/>
              <a:gd name="connsiteX8" fmla="*/ 1041400 w 4245220"/>
              <a:gd name="connsiteY8" fmla="*/ 0 h 2260600"/>
              <a:gd name="connsiteX9" fmla="*/ 2419911 w 4245220"/>
              <a:gd name="connsiteY9" fmla="*/ 22041 h 2260600"/>
              <a:gd name="connsiteX10" fmla="*/ 3917929 w 4245220"/>
              <a:gd name="connsiteY10" fmla="*/ 40921 h 2260600"/>
              <a:gd name="connsiteX11" fmla="*/ 4245220 w 4245220"/>
              <a:gd name="connsiteY11" fmla="*/ 1121972 h 2260600"/>
              <a:gd name="connsiteX12" fmla="*/ 723900 w 4245220"/>
              <a:gd name="connsiteY12" fmla="*/ 22606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5220" h="2260600">
                <a:moveTo>
                  <a:pt x="723900" y="2260600"/>
                </a:moveTo>
                <a:lnTo>
                  <a:pt x="723900" y="2260600"/>
                </a:lnTo>
                <a:cubicBezTo>
                  <a:pt x="712611" y="2252133"/>
                  <a:pt x="701939" y="2242776"/>
                  <a:pt x="690034" y="2235200"/>
                </a:cubicBezTo>
                <a:cubicBezTo>
                  <a:pt x="686269" y="2232804"/>
                  <a:pt x="681325" y="2232963"/>
                  <a:pt x="677334" y="2230967"/>
                </a:cubicBezTo>
                <a:cubicBezTo>
                  <a:pt x="661519" y="2223060"/>
                  <a:pt x="645640" y="2215128"/>
                  <a:pt x="630767" y="2205567"/>
                </a:cubicBezTo>
                <a:cubicBezTo>
                  <a:pt x="625731" y="2202330"/>
                  <a:pt x="622939" y="2196347"/>
                  <a:pt x="618067" y="2192867"/>
                </a:cubicBezTo>
                <a:cubicBezTo>
                  <a:pt x="612932" y="2189199"/>
                  <a:pt x="601134" y="2184400"/>
                  <a:pt x="601134" y="2184400"/>
                </a:cubicBezTo>
                <a:lnTo>
                  <a:pt x="0" y="1553634"/>
                </a:lnTo>
                <a:lnTo>
                  <a:pt x="1041400" y="0"/>
                </a:lnTo>
                <a:lnTo>
                  <a:pt x="2419911" y="22041"/>
                </a:lnTo>
                <a:lnTo>
                  <a:pt x="3917929" y="40921"/>
                </a:lnTo>
                <a:lnTo>
                  <a:pt x="4245220" y="1121972"/>
                </a:lnTo>
                <a:lnTo>
                  <a:pt x="723900" y="2260600"/>
                </a:ln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  <a:ln w="38100">
            <a:solidFill>
              <a:srgbClr val="D15E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/>
          <a:lstStyle/>
          <a:p>
            <a:pPr algn="ctr"/>
            <a:r>
              <a:rPr lang="en-CA" sz="2400" b="1" dirty="0"/>
              <a:t>Object Connectivity </a:t>
            </a:r>
          </a:p>
          <a:p>
            <a:pPr algn="ctr"/>
            <a:r>
              <a:rPr lang="en-CA" sz="2400" b="1" dirty="0"/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10674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6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/>
      <p:bldP spid="36" grpId="0" animBg="1"/>
      <p:bldP spid="38" grpId="0" animBg="1"/>
      <p:bldP spid="39" grpId="0" animBg="1"/>
      <p:bldP spid="40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71" grpId="0" animBg="1"/>
      <p:bldP spid="72" grpId="0"/>
      <p:bldP spid="81" grpId="0" animBg="1"/>
      <p:bldP spid="82" grpId="0" animBg="1"/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8EB0-04CA-454B-9196-09196B2EAB3D}"/>
              </a:ext>
            </a:extLst>
          </p:cNvPr>
          <p:cNvSpPr txBox="1">
            <a:spLocks/>
          </p:cNvSpPr>
          <p:nvPr/>
        </p:nvSpPr>
        <p:spPr>
          <a:xfrm>
            <a:off x="8454024" y="471870"/>
            <a:ext cx="2409382" cy="7409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/>
              <a:t>LES ACteurs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871C8-61B9-4769-B37C-BF753A0762CD}"/>
              </a:ext>
            </a:extLst>
          </p:cNvPr>
          <p:cNvSpPr/>
          <p:nvPr/>
        </p:nvSpPr>
        <p:spPr>
          <a:xfrm>
            <a:off x="8524724" y="3617738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L’écosystème </a:t>
            </a:r>
            <a:r>
              <a:rPr lang="fr-CA" dirty="0" err="1"/>
              <a:t>IoT</a:t>
            </a:r>
            <a:r>
              <a:rPr lang="fr-CA" dirty="0"/>
              <a:t> Local</a:t>
            </a:r>
            <a:endParaRPr lang="en-US" dirty="0"/>
          </a:p>
        </p:txBody>
      </p:sp>
      <p:grpSp>
        <p:nvGrpSpPr>
          <p:cNvPr id="4" name="Groupe 33">
            <a:extLst>
              <a:ext uri="{FF2B5EF4-FFF2-40B4-BE49-F238E27FC236}">
                <a16:creationId xmlns:a16="http://schemas.microsoft.com/office/drawing/2014/main" id="{E94C9008-454D-44E0-9828-3C7EE0F0ABDD}"/>
              </a:ext>
            </a:extLst>
          </p:cNvPr>
          <p:cNvGrpSpPr/>
          <p:nvPr/>
        </p:nvGrpSpPr>
        <p:grpSpPr>
          <a:xfrm>
            <a:off x="7853506" y="4163458"/>
            <a:ext cx="4106333" cy="2531125"/>
            <a:chOff x="7903635" y="4151181"/>
            <a:chExt cx="4106333" cy="25311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492014-4E5C-48BF-9AC2-C50C36338F58}"/>
                </a:ext>
              </a:extLst>
            </p:cNvPr>
            <p:cNvSpPr/>
            <p:nvPr/>
          </p:nvSpPr>
          <p:spPr>
            <a:xfrm>
              <a:off x="7903635" y="4151181"/>
              <a:ext cx="4106333" cy="25311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Image 72">
              <a:extLst>
                <a:ext uri="{FF2B5EF4-FFF2-40B4-BE49-F238E27FC236}">
                  <a16:creationId xmlns:a16="http://schemas.microsoft.com/office/drawing/2014/main" id="{A6F7E47A-3F22-4D74-9642-09F69914C235}"/>
                </a:ext>
              </a:extLst>
            </p:cNvPr>
            <p:cNvPicPr/>
            <p:nvPr/>
          </p:nvPicPr>
          <p:blipFill rotWithShape="1">
            <a:blip r:embed="rId2"/>
            <a:srcRect t="6923"/>
            <a:stretch/>
          </p:blipFill>
          <p:spPr bwMode="auto">
            <a:xfrm>
              <a:off x="9634857" y="4253080"/>
              <a:ext cx="1077595" cy="283845"/>
            </a:xfrm>
            <a:prstGeom prst="rect">
              <a:avLst/>
            </a:prstGeom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73">
              <a:extLst>
                <a:ext uri="{FF2B5EF4-FFF2-40B4-BE49-F238E27FC236}">
                  <a16:creationId xmlns:a16="http://schemas.microsoft.com/office/drawing/2014/main" id="{1BB60E2A-6363-4698-9967-0591C71EEB47}"/>
                </a:ext>
              </a:extLst>
            </p:cNvPr>
            <p:cNvPicPr/>
            <p:nvPr/>
          </p:nvPicPr>
          <p:blipFill rotWithShape="1">
            <a:blip r:embed="rId3"/>
            <a:srcRect t="12170"/>
            <a:stretch/>
          </p:blipFill>
          <p:spPr bwMode="auto">
            <a:xfrm>
              <a:off x="10695009" y="4601237"/>
              <a:ext cx="776187" cy="237230"/>
            </a:xfrm>
            <a:prstGeom prst="rect">
              <a:avLst/>
            </a:prstGeom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4">
              <a:extLst>
                <a:ext uri="{FF2B5EF4-FFF2-40B4-BE49-F238E27FC236}">
                  <a16:creationId xmlns:a16="http://schemas.microsoft.com/office/drawing/2014/main" id="{B146F6A2-B9DD-46CF-B567-A4968A39184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733084" y="5242024"/>
              <a:ext cx="1079500" cy="3270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" name="Image 75">
              <a:extLst>
                <a:ext uri="{FF2B5EF4-FFF2-40B4-BE49-F238E27FC236}">
                  <a16:creationId xmlns:a16="http://schemas.microsoft.com/office/drawing/2014/main" id="{D06402CA-3AEE-4232-A013-EA077FDB257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998156" y="5569387"/>
              <a:ext cx="940794" cy="2653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Image 76">
              <a:extLst>
                <a:ext uri="{FF2B5EF4-FFF2-40B4-BE49-F238E27FC236}">
                  <a16:creationId xmlns:a16="http://schemas.microsoft.com/office/drawing/2014/main" id="{2992562D-59F1-4280-A0F4-B231D4427E3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972884" y="4909772"/>
              <a:ext cx="1079500" cy="4171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Image 77">
              <a:extLst>
                <a:ext uri="{FF2B5EF4-FFF2-40B4-BE49-F238E27FC236}">
                  <a16:creationId xmlns:a16="http://schemas.microsoft.com/office/drawing/2014/main" id="{72BE4DEE-74C1-474B-BC69-48F378A4601A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863813" y="5694918"/>
              <a:ext cx="1079500" cy="4495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Image 78">
              <a:extLst>
                <a:ext uri="{FF2B5EF4-FFF2-40B4-BE49-F238E27FC236}">
                  <a16:creationId xmlns:a16="http://schemas.microsoft.com/office/drawing/2014/main" id="{9331808F-11F3-49B4-AB31-802898D38C51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9209142" y="5575886"/>
              <a:ext cx="1079500" cy="3524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Image 79">
              <a:extLst>
                <a:ext uri="{FF2B5EF4-FFF2-40B4-BE49-F238E27FC236}">
                  <a16:creationId xmlns:a16="http://schemas.microsoft.com/office/drawing/2014/main" id="{E86AEB41-3CD0-485D-87B5-BE5CBBA1065C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3482" y="5147483"/>
              <a:ext cx="514985" cy="5149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4" name="Image 80">
              <a:extLst>
                <a:ext uri="{FF2B5EF4-FFF2-40B4-BE49-F238E27FC236}">
                  <a16:creationId xmlns:a16="http://schemas.microsoft.com/office/drawing/2014/main" id="{FE10CC0A-5B47-4D19-BAA6-685BC2481795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264" y="6208357"/>
              <a:ext cx="876327" cy="3039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Image 27" descr="Capture d’écran">
              <a:extLst>
                <a:ext uri="{FF2B5EF4-FFF2-40B4-BE49-F238E27FC236}">
                  <a16:creationId xmlns:a16="http://schemas.microsoft.com/office/drawing/2014/main" id="{BD891ED9-00EB-4308-8BFC-41FE26B07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960" y="4558693"/>
              <a:ext cx="1218184" cy="269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" name="Image 28" descr="Capture d’écran">
              <a:extLst>
                <a:ext uri="{FF2B5EF4-FFF2-40B4-BE49-F238E27FC236}">
                  <a16:creationId xmlns:a16="http://schemas.microsoft.com/office/drawing/2014/main" id="{6FD9FE7E-9F62-446F-A056-EF35EBC9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633" y="4269080"/>
              <a:ext cx="935940" cy="2977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7" name="Image 30">
              <a:extLst>
                <a:ext uri="{FF2B5EF4-FFF2-40B4-BE49-F238E27FC236}">
                  <a16:creationId xmlns:a16="http://schemas.microsoft.com/office/drawing/2014/main" id="{CC96FD4E-FE88-41E5-A24C-2FA7CFF54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027" y="6264345"/>
              <a:ext cx="1135548" cy="2479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8" name="Image 70">
              <a:extLst>
                <a:ext uri="{FF2B5EF4-FFF2-40B4-BE49-F238E27FC236}">
                  <a16:creationId xmlns:a16="http://schemas.microsoft.com/office/drawing/2014/main" id="{34A5846F-3FE4-4DE3-BBB3-6367B846C9EE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8504153" y="5287286"/>
              <a:ext cx="907430" cy="2241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9" name="Image 71">
              <a:extLst>
                <a:ext uri="{FF2B5EF4-FFF2-40B4-BE49-F238E27FC236}">
                  <a16:creationId xmlns:a16="http://schemas.microsoft.com/office/drawing/2014/main" id="{FC3B012E-9665-4649-865D-4394DEEAC8DD}"/>
                </a:ext>
              </a:extLst>
            </p:cNvPr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78656" y="6128484"/>
              <a:ext cx="952077" cy="3673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0" name="Image 2" descr="Capture d’écran">
            <a:extLst>
              <a:ext uri="{FF2B5EF4-FFF2-40B4-BE49-F238E27FC236}">
                <a16:creationId xmlns:a16="http://schemas.microsoft.com/office/drawing/2014/main" id="{5240713E-8105-4BAD-9F9A-E5A8BAD314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68" y="4920443"/>
            <a:ext cx="1043008" cy="255936"/>
          </a:xfrm>
          <a:prstGeom prst="rect">
            <a:avLst/>
          </a:prstGeom>
        </p:spPr>
      </p:pic>
      <p:pic>
        <p:nvPicPr>
          <p:cNvPr id="21" name="Image 3" descr="Capture d’écran">
            <a:extLst>
              <a:ext uri="{FF2B5EF4-FFF2-40B4-BE49-F238E27FC236}">
                <a16:creationId xmlns:a16="http://schemas.microsoft.com/office/drawing/2014/main" id="{9938C03B-38DF-455C-BD01-0070699269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52" y="4914940"/>
            <a:ext cx="811231" cy="278136"/>
          </a:xfrm>
          <a:prstGeom prst="rect">
            <a:avLst/>
          </a:prstGeom>
        </p:spPr>
      </p:pic>
      <p:pic>
        <p:nvPicPr>
          <p:cNvPr id="22" name="Image 4" descr="Capture d’écran">
            <a:extLst>
              <a:ext uri="{FF2B5EF4-FFF2-40B4-BE49-F238E27FC236}">
                <a16:creationId xmlns:a16="http://schemas.microsoft.com/office/drawing/2014/main" id="{09241028-9AC4-4896-8FE9-552361879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32" y="5528625"/>
            <a:ext cx="472182" cy="250847"/>
          </a:xfrm>
          <a:prstGeom prst="rect">
            <a:avLst/>
          </a:prstGeom>
        </p:spPr>
      </p:pic>
      <p:pic>
        <p:nvPicPr>
          <p:cNvPr id="23" name="Image 5" descr="Capture d’écran">
            <a:extLst>
              <a:ext uri="{FF2B5EF4-FFF2-40B4-BE49-F238E27FC236}">
                <a16:creationId xmlns:a16="http://schemas.microsoft.com/office/drawing/2014/main" id="{486678A4-ED79-4DCD-ABBB-B4A399C5E0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50" y="4687002"/>
            <a:ext cx="696380" cy="219128"/>
          </a:xfrm>
          <a:prstGeom prst="rect">
            <a:avLst/>
          </a:prstGeom>
        </p:spPr>
      </p:pic>
      <p:pic>
        <p:nvPicPr>
          <p:cNvPr id="24" name="Image 11" descr="Capture d’écran">
            <a:extLst>
              <a:ext uri="{FF2B5EF4-FFF2-40B4-BE49-F238E27FC236}">
                <a16:creationId xmlns:a16="http://schemas.microsoft.com/office/drawing/2014/main" id="{50B713AE-13C9-4F4A-BEEE-7FA00C865D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88" y="5983482"/>
            <a:ext cx="1170192" cy="241543"/>
          </a:xfrm>
          <a:prstGeom prst="rect">
            <a:avLst/>
          </a:prstGeom>
        </p:spPr>
      </p:pic>
      <p:pic>
        <p:nvPicPr>
          <p:cNvPr id="25" name="Image 12" descr="Capture d’écran">
            <a:extLst>
              <a:ext uri="{FF2B5EF4-FFF2-40B4-BE49-F238E27FC236}">
                <a16:creationId xmlns:a16="http://schemas.microsoft.com/office/drawing/2014/main" id="{49DE16BA-E6BF-4F70-8A28-A64FF27AAA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51" y="4229855"/>
            <a:ext cx="845095" cy="289949"/>
          </a:xfrm>
          <a:prstGeom prst="rect">
            <a:avLst/>
          </a:prstGeom>
        </p:spPr>
      </p:pic>
      <p:pic>
        <p:nvPicPr>
          <p:cNvPr id="26" name="Image 13" descr="Capture d’écran">
            <a:extLst>
              <a:ext uri="{FF2B5EF4-FFF2-40B4-BE49-F238E27FC236}">
                <a16:creationId xmlns:a16="http://schemas.microsoft.com/office/drawing/2014/main" id="{2BFECF02-94C0-4C4F-BDBC-77B661D0C6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24" y="5900978"/>
            <a:ext cx="921449" cy="22964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4DB422-F2C5-47F0-8C4D-418088C6A8CA}"/>
              </a:ext>
            </a:extLst>
          </p:cNvPr>
          <p:cNvSpPr/>
          <p:nvPr/>
        </p:nvSpPr>
        <p:spPr>
          <a:xfrm>
            <a:off x="11032973" y="6456892"/>
            <a:ext cx="9573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5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…and more</a:t>
            </a:r>
            <a:endParaRPr lang="en-US" sz="105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" name="Picture 6" descr="Related image">
            <a:extLst>
              <a:ext uri="{FF2B5EF4-FFF2-40B4-BE49-F238E27FC236}">
                <a16:creationId xmlns:a16="http://schemas.microsoft.com/office/drawing/2014/main" id="{689B8079-7B88-4A3C-904D-CAD7D4DA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/>
        </p:blipFill>
        <p:spPr bwMode="auto">
          <a:xfrm>
            <a:off x="1282076" y="1544238"/>
            <a:ext cx="2807588" cy="1406395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Image result for google iot  architecture">
            <a:extLst>
              <a:ext uri="{FF2B5EF4-FFF2-40B4-BE49-F238E27FC236}">
                <a16:creationId xmlns:a16="http://schemas.microsoft.com/office/drawing/2014/main" id="{C9F3A2F3-6A1F-41F4-81DD-CD40B9EC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76" y="5365981"/>
            <a:ext cx="2805538" cy="1235003"/>
          </a:xfrm>
          <a:prstGeom prst="rect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Image result for google iot">
            <a:extLst>
              <a:ext uri="{FF2B5EF4-FFF2-40B4-BE49-F238E27FC236}">
                <a16:creationId xmlns:a16="http://schemas.microsoft.com/office/drawing/2014/main" id="{70917451-066E-4DD6-8A4C-9EE4D181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30" y="5156598"/>
            <a:ext cx="837529" cy="41876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8">
            <a:extLst>
              <a:ext uri="{FF2B5EF4-FFF2-40B4-BE49-F238E27FC236}">
                <a16:creationId xmlns:a16="http://schemas.microsoft.com/office/drawing/2014/main" id="{157501EF-2A9B-4066-BFC3-9E584F797A12}"/>
              </a:ext>
            </a:extLst>
          </p:cNvPr>
          <p:cNvGrpSpPr/>
          <p:nvPr/>
        </p:nvGrpSpPr>
        <p:grpSpPr>
          <a:xfrm>
            <a:off x="3436341" y="1334855"/>
            <a:ext cx="837529" cy="418765"/>
            <a:chOff x="10138865" y="4383757"/>
            <a:chExt cx="837529" cy="4187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652EAA-2CCF-4465-B395-8B315142BCAE}"/>
                </a:ext>
              </a:extLst>
            </p:cNvPr>
            <p:cNvSpPr/>
            <p:nvPr/>
          </p:nvSpPr>
          <p:spPr>
            <a:xfrm>
              <a:off x="10138865" y="4383757"/>
              <a:ext cx="837529" cy="4187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e 6">
              <a:extLst>
                <a:ext uri="{FF2B5EF4-FFF2-40B4-BE49-F238E27FC236}">
                  <a16:creationId xmlns:a16="http://schemas.microsoft.com/office/drawing/2014/main" id="{B6181D3F-A54C-4524-A7A6-01E4935E15BD}"/>
                </a:ext>
              </a:extLst>
            </p:cNvPr>
            <p:cNvGrpSpPr/>
            <p:nvPr/>
          </p:nvGrpSpPr>
          <p:grpSpPr>
            <a:xfrm>
              <a:off x="10148888" y="4434170"/>
              <a:ext cx="808037" cy="295053"/>
              <a:chOff x="1499287" y="-810695"/>
              <a:chExt cx="1639436" cy="647733"/>
            </a:xfrm>
          </p:grpSpPr>
          <p:pic>
            <p:nvPicPr>
              <p:cNvPr id="34" name="Picture 22" descr="Image result for aws">
                <a:extLst>
                  <a:ext uri="{FF2B5EF4-FFF2-40B4-BE49-F238E27FC236}">
                    <a16:creationId xmlns:a16="http://schemas.microsoft.com/office/drawing/2014/main" id="{3FA4DA3C-15BC-481F-A172-C24DE083C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0" r="17627"/>
              <a:stretch/>
            </p:blipFill>
            <p:spPr bwMode="auto">
              <a:xfrm>
                <a:off x="1499287" y="-810695"/>
                <a:ext cx="834435" cy="64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0" descr="Image result for aws iot">
                <a:extLst>
                  <a:ext uri="{FF2B5EF4-FFF2-40B4-BE49-F238E27FC236}">
                    <a16:creationId xmlns:a16="http://schemas.microsoft.com/office/drawing/2014/main" id="{A002193A-785B-4960-A7E5-6DD88FAA1B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6204" y="-810693"/>
                <a:ext cx="742519" cy="647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oupe 10">
            <a:extLst>
              <a:ext uri="{FF2B5EF4-FFF2-40B4-BE49-F238E27FC236}">
                <a16:creationId xmlns:a16="http://schemas.microsoft.com/office/drawing/2014/main" id="{192ADE72-1809-4A1B-A388-C982C6AA97C1}"/>
              </a:ext>
            </a:extLst>
          </p:cNvPr>
          <p:cNvGrpSpPr/>
          <p:nvPr/>
        </p:nvGrpSpPr>
        <p:grpSpPr>
          <a:xfrm>
            <a:off x="1282076" y="3247364"/>
            <a:ext cx="2972325" cy="1612503"/>
            <a:chOff x="684910" y="3247364"/>
            <a:chExt cx="2972325" cy="1612503"/>
          </a:xfrm>
        </p:grpSpPr>
        <p:pic>
          <p:nvPicPr>
            <p:cNvPr id="37" name="Picture 10" descr="Image result for azure iot  architecture">
              <a:extLst>
                <a:ext uri="{FF2B5EF4-FFF2-40B4-BE49-F238E27FC236}">
                  <a16:creationId xmlns:a16="http://schemas.microsoft.com/office/drawing/2014/main" id="{0B8C6787-C57C-44FB-A167-3B31A0DA90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"/>
            <a:stretch/>
          </p:blipFill>
          <p:spPr bwMode="auto">
            <a:xfrm>
              <a:off x="684910" y="3431966"/>
              <a:ext cx="2807588" cy="14279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e 9">
              <a:extLst>
                <a:ext uri="{FF2B5EF4-FFF2-40B4-BE49-F238E27FC236}">
                  <a16:creationId xmlns:a16="http://schemas.microsoft.com/office/drawing/2014/main" id="{E0E73ADA-3A52-47E2-BCC9-23398B3AF7FA}"/>
                </a:ext>
              </a:extLst>
            </p:cNvPr>
            <p:cNvGrpSpPr/>
            <p:nvPr/>
          </p:nvGrpSpPr>
          <p:grpSpPr>
            <a:xfrm>
              <a:off x="2819706" y="3247364"/>
              <a:ext cx="837529" cy="418765"/>
              <a:chOff x="10138864" y="4878142"/>
              <a:chExt cx="837529" cy="41876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412265-7F77-4552-805B-A911CF9A05BC}"/>
                  </a:ext>
                </a:extLst>
              </p:cNvPr>
              <p:cNvSpPr/>
              <p:nvPr/>
            </p:nvSpPr>
            <p:spPr>
              <a:xfrm>
                <a:off x="10138864" y="4878142"/>
                <a:ext cx="837529" cy="4187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24" descr="Image result for microsoft azure">
                <a:extLst>
                  <a:ext uri="{FF2B5EF4-FFF2-40B4-BE49-F238E27FC236}">
                    <a16:creationId xmlns:a16="http://schemas.microsoft.com/office/drawing/2014/main" id="{CE8D25F7-DFE9-4D49-9100-F75C810C5C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6" r="3262"/>
              <a:stretch/>
            </p:blipFill>
            <p:spPr bwMode="auto">
              <a:xfrm>
                <a:off x="10186987" y="4947216"/>
                <a:ext cx="762001" cy="2815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526A3A8-42EC-409C-B21B-70C23915E13B}"/>
              </a:ext>
            </a:extLst>
          </p:cNvPr>
          <p:cNvSpPr/>
          <p:nvPr/>
        </p:nvSpPr>
        <p:spPr>
          <a:xfrm>
            <a:off x="1457073" y="682905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majeurs du Cloud</a:t>
            </a:r>
            <a:endParaRPr lang="en-US" dirty="0"/>
          </a:p>
        </p:txBody>
      </p:sp>
      <p:pic>
        <p:nvPicPr>
          <p:cNvPr id="42" name="Picture 41" descr="Image result for alexa">
            <a:extLst>
              <a:ext uri="{FF2B5EF4-FFF2-40B4-BE49-F238E27FC236}">
                <a16:creationId xmlns:a16="http://schemas.microsoft.com/office/drawing/2014/main" id="{6C448400-84CF-442A-9DBA-F26A632E9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16109"/>
          <a:stretch/>
        </p:blipFill>
        <p:spPr bwMode="auto">
          <a:xfrm>
            <a:off x="773192" y="1898726"/>
            <a:ext cx="508884" cy="524425"/>
          </a:xfrm>
          <a:prstGeom prst="rect">
            <a:avLst/>
          </a:prstGeom>
          <a:noFill/>
        </p:spPr>
      </p:pic>
      <p:pic>
        <p:nvPicPr>
          <p:cNvPr id="43" name="Picture 50" descr="Related image">
            <a:extLst>
              <a:ext uri="{FF2B5EF4-FFF2-40B4-BE49-F238E27FC236}">
                <a16:creationId xmlns:a16="http://schemas.microsoft.com/office/drawing/2014/main" id="{F2654346-3C55-4251-ACCF-C1704D7F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0" y="5682707"/>
            <a:ext cx="515336" cy="5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2" descr="Image result for cortana">
            <a:extLst>
              <a:ext uri="{FF2B5EF4-FFF2-40B4-BE49-F238E27FC236}">
                <a16:creationId xmlns:a16="http://schemas.microsoft.com/office/drawing/2014/main" id="{B3382911-884F-4076-B94B-AFCD0F8D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8889" r="52657" b="10297"/>
          <a:stretch/>
        </p:blipFill>
        <p:spPr bwMode="auto">
          <a:xfrm>
            <a:off x="833908" y="3876339"/>
            <a:ext cx="381000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19">
            <a:extLst>
              <a:ext uri="{FF2B5EF4-FFF2-40B4-BE49-F238E27FC236}">
                <a16:creationId xmlns:a16="http://schemas.microsoft.com/office/drawing/2014/main" id="{317838A3-62AF-47B8-8357-2366901F7FFE}"/>
              </a:ext>
            </a:extLst>
          </p:cNvPr>
          <p:cNvSpPr txBox="1"/>
          <p:nvPr/>
        </p:nvSpPr>
        <p:spPr>
          <a:xfrm>
            <a:off x="817095" y="4232317"/>
            <a:ext cx="41462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" dirty="0"/>
              <a:t>Cortana</a:t>
            </a:r>
            <a:endParaRPr lang="en-US" sz="400" dirty="0"/>
          </a:p>
        </p:txBody>
      </p:sp>
      <p:sp>
        <p:nvSpPr>
          <p:cNvPr id="46" name="ZoneTexte 56">
            <a:extLst>
              <a:ext uri="{FF2B5EF4-FFF2-40B4-BE49-F238E27FC236}">
                <a16:creationId xmlns:a16="http://schemas.microsoft.com/office/drawing/2014/main" id="{FC68DA73-60E2-4A50-9B9A-BB6461532BAB}"/>
              </a:ext>
            </a:extLst>
          </p:cNvPr>
          <p:cNvSpPr txBox="1"/>
          <p:nvPr/>
        </p:nvSpPr>
        <p:spPr>
          <a:xfrm>
            <a:off x="821258" y="2433358"/>
            <a:ext cx="41462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" dirty="0"/>
              <a:t>Alexa</a:t>
            </a:r>
            <a:endParaRPr lang="en-US" sz="400" dirty="0"/>
          </a:p>
        </p:txBody>
      </p:sp>
      <p:sp>
        <p:nvSpPr>
          <p:cNvPr id="47" name="ZoneTexte 57">
            <a:extLst>
              <a:ext uri="{FF2B5EF4-FFF2-40B4-BE49-F238E27FC236}">
                <a16:creationId xmlns:a16="http://schemas.microsoft.com/office/drawing/2014/main" id="{445DAABE-637B-434F-A260-6CFC6A2B9DFE}"/>
              </a:ext>
            </a:extLst>
          </p:cNvPr>
          <p:cNvSpPr txBox="1"/>
          <p:nvPr/>
        </p:nvSpPr>
        <p:spPr>
          <a:xfrm>
            <a:off x="684630" y="6168681"/>
            <a:ext cx="530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" dirty="0"/>
              <a:t>Google Home</a:t>
            </a:r>
            <a:endParaRPr lang="en-US" sz="400" dirty="0"/>
          </a:p>
        </p:txBody>
      </p:sp>
      <p:pic>
        <p:nvPicPr>
          <p:cNvPr id="48" name="Picture 14" descr="Image result for azure iot  architecture">
            <a:extLst>
              <a:ext uri="{FF2B5EF4-FFF2-40B4-BE49-F238E27FC236}">
                <a16:creationId xmlns:a16="http://schemas.microsoft.com/office/drawing/2014/main" id="{2CAC4870-61A3-4A13-B981-9DBAF5E35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1"/>
          <a:stretch/>
        </p:blipFill>
        <p:spPr bwMode="auto">
          <a:xfrm>
            <a:off x="4562086" y="3304179"/>
            <a:ext cx="2945513" cy="14995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Image result for ibm iot  architecture">
            <a:extLst>
              <a:ext uri="{FF2B5EF4-FFF2-40B4-BE49-F238E27FC236}">
                <a16:creationId xmlns:a16="http://schemas.microsoft.com/office/drawing/2014/main" id="{89A4C422-E850-4968-BEA2-580243A80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21318" r="6228" b="4338"/>
          <a:stretch/>
        </p:blipFill>
        <p:spPr bwMode="auto">
          <a:xfrm>
            <a:off x="4566504" y="1505299"/>
            <a:ext cx="2941095" cy="1353671"/>
          </a:xfrm>
          <a:prstGeom prst="rect">
            <a:avLst/>
          </a:prstGeom>
          <a:noFill/>
          <a:ln w="19050"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Image result for cisco iot  architecture">
            <a:extLst>
              <a:ext uri="{FF2B5EF4-FFF2-40B4-BE49-F238E27FC236}">
                <a16:creationId xmlns:a16="http://schemas.microsoft.com/office/drawing/2014/main" id="{8A4FEE93-E9AB-4330-B613-EB0F8FD6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7"/>
          <a:stretch/>
        </p:blipFill>
        <p:spPr bwMode="auto">
          <a:xfrm>
            <a:off x="4562086" y="5160828"/>
            <a:ext cx="2945513" cy="14982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e 16">
            <a:extLst>
              <a:ext uri="{FF2B5EF4-FFF2-40B4-BE49-F238E27FC236}">
                <a16:creationId xmlns:a16="http://schemas.microsoft.com/office/drawing/2014/main" id="{973F6286-4B13-4906-B399-FC57A6DA4BD8}"/>
              </a:ext>
            </a:extLst>
          </p:cNvPr>
          <p:cNvGrpSpPr/>
          <p:nvPr/>
        </p:nvGrpSpPr>
        <p:grpSpPr>
          <a:xfrm>
            <a:off x="6849092" y="3147824"/>
            <a:ext cx="837529" cy="418765"/>
            <a:chOff x="10291514" y="4340519"/>
            <a:chExt cx="837529" cy="41876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9CF20F-7CCA-4ED7-94DC-C9621BED6CC1}"/>
                </a:ext>
              </a:extLst>
            </p:cNvPr>
            <p:cNvSpPr/>
            <p:nvPr/>
          </p:nvSpPr>
          <p:spPr>
            <a:xfrm>
              <a:off x="10291514" y="4340519"/>
              <a:ext cx="837529" cy="4187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42" descr="Image result for dell iot">
              <a:extLst>
                <a:ext uri="{FF2B5EF4-FFF2-40B4-BE49-F238E27FC236}">
                  <a16:creationId xmlns:a16="http://schemas.microsoft.com/office/drawing/2014/main" id="{4DB7F9DF-0FAF-49FE-BEFE-C8C7C1AA31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6" b="16000"/>
            <a:stretch/>
          </p:blipFill>
          <p:spPr bwMode="auto">
            <a:xfrm>
              <a:off x="10388703" y="4387070"/>
              <a:ext cx="626271" cy="32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e 15">
            <a:extLst>
              <a:ext uri="{FF2B5EF4-FFF2-40B4-BE49-F238E27FC236}">
                <a16:creationId xmlns:a16="http://schemas.microsoft.com/office/drawing/2014/main" id="{37B0C006-96E1-46B4-8AF8-68F0699618DB}"/>
              </a:ext>
            </a:extLst>
          </p:cNvPr>
          <p:cNvGrpSpPr/>
          <p:nvPr/>
        </p:nvGrpSpPr>
        <p:grpSpPr>
          <a:xfrm>
            <a:off x="6855298" y="5010256"/>
            <a:ext cx="837529" cy="418765"/>
            <a:chOff x="10283075" y="3675886"/>
            <a:chExt cx="837529" cy="41876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4C0BBF8-587F-4002-8E1F-D676C4585AC2}"/>
                </a:ext>
              </a:extLst>
            </p:cNvPr>
            <p:cNvSpPr/>
            <p:nvPr/>
          </p:nvSpPr>
          <p:spPr>
            <a:xfrm>
              <a:off x="10283075" y="3675886"/>
              <a:ext cx="837529" cy="4187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44" descr="Image result for cisco iot">
              <a:extLst>
                <a:ext uri="{FF2B5EF4-FFF2-40B4-BE49-F238E27FC236}">
                  <a16:creationId xmlns:a16="http://schemas.microsoft.com/office/drawing/2014/main" id="{5BC76C28-EE3F-4DC0-8640-C7B6B7CB8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5" t="10185" r="6177" b="20679"/>
            <a:stretch/>
          </p:blipFill>
          <p:spPr bwMode="auto">
            <a:xfrm>
              <a:off x="10410029" y="3719197"/>
              <a:ext cx="583620" cy="33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e 17">
            <a:extLst>
              <a:ext uri="{FF2B5EF4-FFF2-40B4-BE49-F238E27FC236}">
                <a16:creationId xmlns:a16="http://schemas.microsoft.com/office/drawing/2014/main" id="{FF7A0AC5-0051-4B6A-9DD6-0BE7E2C09F5F}"/>
              </a:ext>
            </a:extLst>
          </p:cNvPr>
          <p:cNvGrpSpPr/>
          <p:nvPr/>
        </p:nvGrpSpPr>
        <p:grpSpPr>
          <a:xfrm>
            <a:off x="6849092" y="1334855"/>
            <a:ext cx="837529" cy="418765"/>
            <a:chOff x="10316914" y="5012533"/>
            <a:chExt cx="837529" cy="41876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C7B6165-D3B8-4291-9507-097A85EC204C}"/>
                </a:ext>
              </a:extLst>
            </p:cNvPr>
            <p:cNvSpPr/>
            <p:nvPr/>
          </p:nvSpPr>
          <p:spPr>
            <a:xfrm>
              <a:off x="10316914" y="5012533"/>
              <a:ext cx="837529" cy="4187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Image 43">
              <a:extLst>
                <a:ext uri="{FF2B5EF4-FFF2-40B4-BE49-F238E27FC236}">
                  <a16:creationId xmlns:a16="http://schemas.microsoft.com/office/drawing/2014/main" id="{EED2469B-7CAD-4BF3-9D49-F68F9EFE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0336214" y="5079560"/>
              <a:ext cx="804862" cy="273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C6B8650-DA45-486A-830F-C457F1BAC0BD}"/>
              </a:ext>
            </a:extLst>
          </p:cNvPr>
          <p:cNvSpPr/>
          <p:nvPr/>
        </p:nvSpPr>
        <p:spPr>
          <a:xfrm>
            <a:off x="4812652" y="669357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manufacturiers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F3C2C-835F-4A51-A9A3-1E9102013C89}"/>
              </a:ext>
            </a:extLst>
          </p:cNvPr>
          <p:cNvSpPr/>
          <p:nvPr/>
        </p:nvSpPr>
        <p:spPr>
          <a:xfrm>
            <a:off x="8835172" y="1434727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acteurs neutres</a:t>
            </a:r>
            <a:endParaRPr lang="en-US" dirty="0"/>
          </a:p>
        </p:txBody>
      </p:sp>
      <p:pic>
        <p:nvPicPr>
          <p:cNvPr id="62" name="Image 22">
            <a:extLst>
              <a:ext uri="{FF2B5EF4-FFF2-40B4-BE49-F238E27FC236}">
                <a16:creationId xmlns:a16="http://schemas.microsoft.com/office/drawing/2014/main" id="{A82ECF17-A6E7-459A-88F5-8FBA961B8883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4254" r="5948"/>
          <a:stretch/>
        </p:blipFill>
        <p:spPr>
          <a:xfrm>
            <a:off x="8141614" y="2020882"/>
            <a:ext cx="1610360" cy="10162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3" name="Image 26">
            <a:extLst>
              <a:ext uri="{FF2B5EF4-FFF2-40B4-BE49-F238E27FC236}">
                <a16:creationId xmlns:a16="http://schemas.microsoft.com/office/drawing/2014/main" id="{3B864B9A-0926-4E74-BC33-077E522666BF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999" r="-1"/>
          <a:stretch/>
        </p:blipFill>
        <p:spPr>
          <a:xfrm>
            <a:off x="10107801" y="2020881"/>
            <a:ext cx="1563777" cy="101906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881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7D821D-A3FA-4441-A03A-DD3CBE9F0465}"/>
              </a:ext>
            </a:extLst>
          </p:cNvPr>
          <p:cNvGrpSpPr/>
          <p:nvPr/>
        </p:nvGrpSpPr>
        <p:grpSpPr>
          <a:xfrm>
            <a:off x="978159" y="808057"/>
            <a:ext cx="10235681" cy="5241885"/>
            <a:chOff x="978159" y="440181"/>
            <a:chExt cx="10235681" cy="5977638"/>
          </a:xfrm>
        </p:grpSpPr>
        <p:pic>
          <p:nvPicPr>
            <p:cNvPr id="3" name="Picture 2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13139E04-D411-49B4-ABDA-DE531B8C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59" y="440181"/>
              <a:ext cx="10235681" cy="597763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BABA6F-7F1F-4BD5-A699-81FB334A6093}"/>
                </a:ext>
              </a:extLst>
            </p:cNvPr>
            <p:cNvSpPr/>
            <p:nvPr/>
          </p:nvSpPr>
          <p:spPr>
            <a:xfrm>
              <a:off x="1139423" y="466083"/>
              <a:ext cx="3559511" cy="982625"/>
            </a:xfrm>
            <a:custGeom>
              <a:avLst/>
              <a:gdLst>
                <a:gd name="connsiteX0" fmla="*/ 0 w 3559511"/>
                <a:gd name="connsiteY0" fmla="*/ 0 h 982625"/>
                <a:gd name="connsiteX1" fmla="*/ 3559511 w 3559511"/>
                <a:gd name="connsiteY1" fmla="*/ 0 h 982625"/>
                <a:gd name="connsiteX2" fmla="*/ 3559511 w 3559511"/>
                <a:gd name="connsiteY2" fmla="*/ 982625 h 982625"/>
                <a:gd name="connsiteX3" fmla="*/ 0 w 3559511"/>
                <a:gd name="connsiteY3" fmla="*/ 982625 h 982625"/>
                <a:gd name="connsiteX4" fmla="*/ 0 w 3559511"/>
                <a:gd name="connsiteY4" fmla="*/ 0 h 982625"/>
                <a:gd name="connsiteX0" fmla="*/ 261257 w 3559511"/>
                <a:gd name="connsiteY0" fmla="*/ 158620 h 982625"/>
                <a:gd name="connsiteX1" fmla="*/ 3559511 w 3559511"/>
                <a:gd name="connsiteY1" fmla="*/ 0 h 982625"/>
                <a:gd name="connsiteX2" fmla="*/ 3559511 w 3559511"/>
                <a:gd name="connsiteY2" fmla="*/ 982625 h 982625"/>
                <a:gd name="connsiteX3" fmla="*/ 0 w 3559511"/>
                <a:gd name="connsiteY3" fmla="*/ 982625 h 982625"/>
                <a:gd name="connsiteX4" fmla="*/ 261257 w 3559511"/>
                <a:gd name="connsiteY4" fmla="*/ 158620 h 98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9511" h="982625">
                  <a:moveTo>
                    <a:pt x="261257" y="158620"/>
                  </a:moveTo>
                  <a:lnTo>
                    <a:pt x="3559511" y="0"/>
                  </a:lnTo>
                  <a:lnTo>
                    <a:pt x="3559511" y="982625"/>
                  </a:lnTo>
                  <a:lnTo>
                    <a:pt x="0" y="982625"/>
                  </a:lnTo>
                  <a:lnTo>
                    <a:pt x="261257" y="1586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22456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>
            <a:extLst>
              <a:ext uri="{FF2B5EF4-FFF2-40B4-BE49-F238E27FC236}">
                <a16:creationId xmlns:a16="http://schemas.microsoft.com/office/drawing/2014/main" id="{B81C1E48-45BA-4309-AC88-7C0ECA018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ound Diagonal Corner Rectangle 6">
            <a:extLst>
              <a:ext uri="{FF2B5EF4-FFF2-40B4-BE49-F238E27FC236}">
                <a16:creationId xmlns:a16="http://schemas.microsoft.com/office/drawing/2014/main" id="{DCA84B88-B25F-4677-AF28-FADDB986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670574E-8767-430D-B88F-6ABDBA8DB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r="31995" b="-2"/>
          <a:stretch/>
        </p:blipFill>
        <p:spPr bwMode="auto">
          <a:xfrm>
            <a:off x="2022143" y="1136607"/>
            <a:ext cx="3111101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ng2.kisspng.com/sh/3d8d31f253b82900595e96a90a594e37/L0KzQYm3VME6N6t4fZH0aYP2gLBuTfJ2cZ1pgdDwLXH4hLF0ggRqd58yeudybHTsfri0jfFvaZhqhdd3dD32icT7hf0udpZ8RetuYYKwg7Lzhb02aZU9S6MAOUS2QLLrVL4zPWE3UKk6M0G4QoW4Ucc5PGo3T6YBLoDxd1==/kisspng-building-automation-building-management-system-new-year-sale-5ad83159430ad4.2502871315241178492746.png">
            <a:extLst>
              <a:ext uri="{FF2B5EF4-FFF2-40B4-BE49-F238E27FC236}">
                <a16:creationId xmlns:a16="http://schemas.microsoft.com/office/drawing/2014/main" id="{E48ACC54-2410-44FE-8A2E-C7150F5E1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r="-1" b="2657"/>
          <a:stretch/>
        </p:blipFill>
        <p:spPr bwMode="auto">
          <a:xfrm>
            <a:off x="6174843" y="815550"/>
            <a:ext cx="4711698" cy="48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31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318</Words>
  <Application>Microsoft Office PowerPoint</Application>
  <PresentationFormat>Widescreen</PresentationFormat>
  <Paragraphs>127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Trebuchet MS</vt:lpstr>
      <vt:lpstr>Tw Cen MT</vt:lpstr>
      <vt:lpstr>Circuit</vt:lpstr>
      <vt:lpstr>Office Theme</vt:lpstr>
      <vt:lpstr>Internet des objets et  ses applications</vt:lpstr>
      <vt:lpstr>Objectifs de la formation</vt:lpstr>
      <vt:lpstr>Définitions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Expertise Industrie 4.0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des objets et  ses applications</dc:title>
  <dc:creator>Benoit Despatis</dc:creator>
  <cp:lastModifiedBy>Benoit Despatis</cp:lastModifiedBy>
  <cp:revision>6</cp:revision>
  <dcterms:created xsi:type="dcterms:W3CDTF">2018-10-15T17:50:02Z</dcterms:created>
  <dcterms:modified xsi:type="dcterms:W3CDTF">2018-10-15T20:10:37Z</dcterms:modified>
</cp:coreProperties>
</file>